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76" r:id="rId11"/>
    <p:sldId id="262" r:id="rId12"/>
    <p:sldId id="277"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0480D-3907-C9D5-7EE7-F2109B92DD32}" name="Larsen, Kyla, RLD" initials="LKR" userId="S::Kyla.Larsen@rld.nm.gov::09728fcc-5331-4cc0-a4ec-67d0013d86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ACA01-2FE8-4358-BC7C-6ED7DEFB34C2}" v="306" dt="2023-10-04T12:45:56.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52" d="100"/>
          <a:sy n="52" d="100"/>
        </p:scale>
        <p:origin x="854" y="48"/>
      </p:cViewPr>
      <p:guideLst/>
    </p:cSldViewPr>
  </p:slideViewPr>
  <p:outlineViewPr>
    <p:cViewPr>
      <p:scale>
        <a:sx n="33" d="100"/>
        <a:sy n="33" d="100"/>
      </p:scale>
      <p:origin x="0" y="-26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en, Kyla, RLD" userId="09728fcc-5331-4cc0-a4ec-67d0013d86b5" providerId="ADAL" clId="{B5C70699-0F54-4072-A15C-DD6F5047362A}"/>
    <pc:docChg chg="undo redo custSel addSld modSld modShowInfo">
      <pc:chgData name="Larsen, Kyla, RLD" userId="09728fcc-5331-4cc0-a4ec-67d0013d86b5" providerId="ADAL" clId="{B5C70699-0F54-4072-A15C-DD6F5047362A}" dt="2023-06-28T15:34:22.825" v="3524" actId="26606"/>
      <pc:docMkLst>
        <pc:docMk/>
      </pc:docMkLst>
      <pc:sldChg chg="modTransition">
        <pc:chgData name="Larsen, Kyla, RLD" userId="09728fcc-5331-4cc0-a4ec-67d0013d86b5" providerId="ADAL" clId="{B5C70699-0F54-4072-A15C-DD6F5047362A}" dt="2023-06-27T21:13:54.416" v="3140"/>
        <pc:sldMkLst>
          <pc:docMk/>
          <pc:sldMk cId="669006191" sldId="257"/>
        </pc:sldMkLst>
      </pc:sldChg>
      <pc:sldChg chg="addSp delSp modSp mod">
        <pc:chgData name="Larsen, Kyla, RLD" userId="09728fcc-5331-4cc0-a4ec-67d0013d86b5" providerId="ADAL" clId="{B5C70699-0F54-4072-A15C-DD6F5047362A}" dt="2023-06-27T20:58:40.598" v="2915" actId="26606"/>
        <pc:sldMkLst>
          <pc:docMk/>
          <pc:sldMk cId="1146191034" sldId="260"/>
        </pc:sldMkLst>
        <pc:spChg chg="del">
          <ac:chgData name="Larsen, Kyla, RLD" userId="09728fcc-5331-4cc0-a4ec-67d0013d86b5" providerId="ADAL" clId="{B5C70699-0F54-4072-A15C-DD6F5047362A}" dt="2023-06-27T20:58:40.598" v="2915" actId="26606"/>
          <ac:spMkLst>
            <pc:docMk/>
            <pc:sldMk cId="1146191034" sldId="260"/>
            <ac:spMk id="20" creationId="{5F9CFCE6-877F-4858-B8BD-2C52CA8AFBC4}"/>
          </ac:spMkLst>
        </pc:spChg>
        <pc:spChg chg="del">
          <ac:chgData name="Larsen, Kyla, RLD" userId="09728fcc-5331-4cc0-a4ec-67d0013d86b5" providerId="ADAL" clId="{B5C70699-0F54-4072-A15C-DD6F5047362A}" dt="2023-06-27T20:58:40.598" v="2915" actId="26606"/>
          <ac:spMkLst>
            <pc:docMk/>
            <pc:sldMk cId="1146191034" sldId="260"/>
            <ac:spMk id="22" creationId="{8213F8A0-12AE-4514-8372-0DD766EC28EE}"/>
          </ac:spMkLst>
        </pc:spChg>
        <pc:spChg chg="del">
          <ac:chgData name="Larsen, Kyla, RLD" userId="09728fcc-5331-4cc0-a4ec-67d0013d86b5" providerId="ADAL" clId="{B5C70699-0F54-4072-A15C-DD6F5047362A}" dt="2023-06-27T20:58:40.598" v="2915" actId="26606"/>
          <ac:spMkLst>
            <pc:docMk/>
            <pc:sldMk cId="1146191034" sldId="260"/>
            <ac:spMk id="24" creationId="{9EFF17D4-9A8C-4CE5-B096-D8CCD4400437}"/>
          </ac:spMkLst>
        </pc:spChg>
        <pc:spChg chg="add">
          <ac:chgData name="Larsen, Kyla, RLD" userId="09728fcc-5331-4cc0-a4ec-67d0013d86b5" providerId="ADAL" clId="{B5C70699-0F54-4072-A15C-DD6F5047362A}" dt="2023-06-27T20:58:40.598" v="2915" actId="26606"/>
          <ac:spMkLst>
            <pc:docMk/>
            <pc:sldMk cId="1146191034" sldId="260"/>
            <ac:spMk id="29" creationId="{A9F529C3-C941-49FD-8C67-82F134F64BDB}"/>
          </ac:spMkLst>
        </pc:spChg>
        <pc:spChg chg="add">
          <ac:chgData name="Larsen, Kyla, RLD" userId="09728fcc-5331-4cc0-a4ec-67d0013d86b5" providerId="ADAL" clId="{B5C70699-0F54-4072-A15C-DD6F5047362A}" dt="2023-06-27T20:58:40.598" v="2915" actId="26606"/>
          <ac:spMkLst>
            <pc:docMk/>
            <pc:sldMk cId="1146191034" sldId="260"/>
            <ac:spMk id="31" creationId="{20586029-32A0-47E5-9AEC-AE3ABA6B94D0}"/>
          </ac:spMkLst>
        </pc:spChg>
        <pc:picChg chg="mod">
          <ac:chgData name="Larsen, Kyla, RLD" userId="09728fcc-5331-4cc0-a4ec-67d0013d86b5" providerId="ADAL" clId="{B5C70699-0F54-4072-A15C-DD6F5047362A}" dt="2023-06-27T20:58:40.598" v="2915" actId="26606"/>
          <ac:picMkLst>
            <pc:docMk/>
            <pc:sldMk cId="1146191034" sldId="260"/>
            <ac:picMk id="11" creationId="{7D244BE7-8278-8442-111C-374B4DC46274}"/>
          </ac:picMkLst>
        </pc:picChg>
        <pc:picChg chg="mod ord">
          <ac:chgData name="Larsen, Kyla, RLD" userId="09728fcc-5331-4cc0-a4ec-67d0013d86b5" providerId="ADAL" clId="{B5C70699-0F54-4072-A15C-DD6F5047362A}" dt="2023-06-27T20:58:40.598" v="2915" actId="26606"/>
          <ac:picMkLst>
            <pc:docMk/>
            <pc:sldMk cId="1146191034" sldId="260"/>
            <ac:picMk id="15" creationId="{2979298E-CFDA-BD84-71CE-567BFA53C73D}"/>
          </ac:picMkLst>
        </pc:picChg>
        <pc:cxnChg chg="add">
          <ac:chgData name="Larsen, Kyla, RLD" userId="09728fcc-5331-4cc0-a4ec-67d0013d86b5" providerId="ADAL" clId="{B5C70699-0F54-4072-A15C-DD6F5047362A}" dt="2023-06-27T20:58:40.598" v="2915" actId="26606"/>
          <ac:cxnSpMkLst>
            <pc:docMk/>
            <pc:sldMk cId="1146191034" sldId="260"/>
            <ac:cxnSpMk id="33" creationId="{8C730EAB-A532-4295-A302-FB4B90DB9F5E}"/>
          </ac:cxnSpMkLst>
        </pc:cxnChg>
      </pc:sldChg>
      <pc:sldChg chg="addSp delSp modSp mod">
        <pc:chgData name="Larsen, Kyla, RLD" userId="09728fcc-5331-4cc0-a4ec-67d0013d86b5" providerId="ADAL" clId="{B5C70699-0F54-4072-A15C-DD6F5047362A}" dt="2023-06-27T20:58:05.051" v="2914" actId="26606"/>
        <pc:sldMkLst>
          <pc:docMk/>
          <pc:sldMk cId="784633615" sldId="261"/>
        </pc:sldMkLst>
        <pc:spChg chg="del">
          <ac:chgData name="Larsen, Kyla, RLD" userId="09728fcc-5331-4cc0-a4ec-67d0013d86b5" providerId="ADAL" clId="{B5C70699-0F54-4072-A15C-DD6F5047362A}" dt="2023-06-27T20:58:05.051" v="2914" actId="26606"/>
          <ac:spMkLst>
            <pc:docMk/>
            <pc:sldMk cId="784633615" sldId="261"/>
            <ac:spMk id="12" creationId="{0205D939-00C4-4F2E-9797-3170DD040D90}"/>
          </ac:spMkLst>
        </pc:spChg>
        <pc:spChg chg="del">
          <ac:chgData name="Larsen, Kyla, RLD" userId="09728fcc-5331-4cc0-a4ec-67d0013d86b5" providerId="ADAL" clId="{B5C70699-0F54-4072-A15C-DD6F5047362A}" dt="2023-06-27T20:58:05.051" v="2914" actId="26606"/>
          <ac:spMkLst>
            <pc:docMk/>
            <pc:sldMk cId="784633615" sldId="261"/>
            <ac:spMk id="14" creationId="{38EE4E44-1403-472B-8C01-D354CB8F5AE7}"/>
          </ac:spMkLst>
        </pc:spChg>
        <pc:spChg chg="del">
          <ac:chgData name="Larsen, Kyla, RLD" userId="09728fcc-5331-4cc0-a4ec-67d0013d86b5" providerId="ADAL" clId="{B5C70699-0F54-4072-A15C-DD6F5047362A}" dt="2023-06-27T20:58:05.051" v="2914" actId="26606"/>
          <ac:spMkLst>
            <pc:docMk/>
            <pc:sldMk cId="784633615" sldId="261"/>
            <ac:spMk id="16" creationId="{583CCE40-4C5F-42D3-86D9-7892AD1E98E3}"/>
          </ac:spMkLst>
        </pc:spChg>
        <pc:spChg chg="add">
          <ac:chgData name="Larsen, Kyla, RLD" userId="09728fcc-5331-4cc0-a4ec-67d0013d86b5" providerId="ADAL" clId="{B5C70699-0F54-4072-A15C-DD6F5047362A}" dt="2023-06-27T20:58:05.051" v="2914" actId="26606"/>
          <ac:spMkLst>
            <pc:docMk/>
            <pc:sldMk cId="784633615" sldId="261"/>
            <ac:spMk id="21" creationId="{F3060C83-F051-4F0E-ABAD-AA0DFC48B218}"/>
          </ac:spMkLst>
        </pc:spChg>
        <pc:spChg chg="add">
          <ac:chgData name="Larsen, Kyla, RLD" userId="09728fcc-5331-4cc0-a4ec-67d0013d86b5" providerId="ADAL" clId="{B5C70699-0F54-4072-A15C-DD6F5047362A}" dt="2023-06-27T20:58:05.051" v="2914" actId="26606"/>
          <ac:spMkLst>
            <pc:docMk/>
            <pc:sldMk cId="784633615" sldId="261"/>
            <ac:spMk id="23" creationId="{83C98ABE-055B-441F-B07E-44F97F083C39}"/>
          </ac:spMkLst>
        </pc:spChg>
        <pc:spChg chg="add">
          <ac:chgData name="Larsen, Kyla, RLD" userId="09728fcc-5331-4cc0-a4ec-67d0013d86b5" providerId="ADAL" clId="{B5C70699-0F54-4072-A15C-DD6F5047362A}" dt="2023-06-27T20:58:05.051" v="2914" actId="26606"/>
          <ac:spMkLst>
            <pc:docMk/>
            <pc:sldMk cId="784633615" sldId="261"/>
            <ac:spMk id="25" creationId="{29FDB030-9B49-4CED-8CCD-4D99382388AC}"/>
          </ac:spMkLst>
        </pc:spChg>
        <pc:spChg chg="add">
          <ac:chgData name="Larsen, Kyla, RLD" userId="09728fcc-5331-4cc0-a4ec-67d0013d86b5" providerId="ADAL" clId="{B5C70699-0F54-4072-A15C-DD6F5047362A}" dt="2023-06-27T20:58:05.051" v="2914" actId="26606"/>
          <ac:spMkLst>
            <pc:docMk/>
            <pc:sldMk cId="784633615" sldId="261"/>
            <ac:spMk id="27" creationId="{3783CA14-24A1-485C-8B30-D6A5D87987AD}"/>
          </ac:spMkLst>
        </pc:spChg>
        <pc:spChg chg="add">
          <ac:chgData name="Larsen, Kyla, RLD" userId="09728fcc-5331-4cc0-a4ec-67d0013d86b5" providerId="ADAL" clId="{B5C70699-0F54-4072-A15C-DD6F5047362A}" dt="2023-06-27T20:58:05.051" v="2914" actId="26606"/>
          <ac:spMkLst>
            <pc:docMk/>
            <pc:sldMk cId="784633615" sldId="261"/>
            <ac:spMk id="29" creationId="{9A97C86A-04D6-40F7-AE84-31AB43E6A846}"/>
          </ac:spMkLst>
        </pc:spChg>
        <pc:spChg chg="add">
          <ac:chgData name="Larsen, Kyla, RLD" userId="09728fcc-5331-4cc0-a4ec-67d0013d86b5" providerId="ADAL" clId="{B5C70699-0F54-4072-A15C-DD6F5047362A}" dt="2023-06-27T20:58:05.051" v="2914" actId="26606"/>
          <ac:spMkLst>
            <pc:docMk/>
            <pc:sldMk cId="784633615" sldId="261"/>
            <ac:spMk id="31" creationId="{FF9F2414-84E8-453E-B1F3-389FDE8192D9}"/>
          </ac:spMkLst>
        </pc:spChg>
        <pc:spChg chg="add">
          <ac:chgData name="Larsen, Kyla, RLD" userId="09728fcc-5331-4cc0-a4ec-67d0013d86b5" providerId="ADAL" clId="{B5C70699-0F54-4072-A15C-DD6F5047362A}" dt="2023-06-27T20:58:05.051" v="2914" actId="26606"/>
          <ac:spMkLst>
            <pc:docMk/>
            <pc:sldMk cId="784633615" sldId="261"/>
            <ac:spMk id="33" creationId="{3ECA69A1-7536-43AC-85EF-C7106179F5ED}"/>
          </ac:spMkLst>
        </pc:spChg>
        <pc:picChg chg="mod">
          <ac:chgData name="Larsen, Kyla, RLD" userId="09728fcc-5331-4cc0-a4ec-67d0013d86b5" providerId="ADAL" clId="{B5C70699-0F54-4072-A15C-DD6F5047362A}" dt="2023-06-27T20:58:05.051" v="2914" actId="26606"/>
          <ac:picMkLst>
            <pc:docMk/>
            <pc:sldMk cId="784633615" sldId="261"/>
            <ac:picMk id="5" creationId="{96D65BF7-723A-38FE-653E-CB915C44A73E}"/>
          </ac:picMkLst>
        </pc:picChg>
        <pc:picChg chg="del">
          <ac:chgData name="Larsen, Kyla, RLD" userId="09728fcc-5331-4cc0-a4ec-67d0013d86b5" providerId="ADAL" clId="{B5C70699-0F54-4072-A15C-DD6F5047362A}" dt="2023-06-27T20:57:45.832" v="2913" actId="21"/>
          <ac:picMkLst>
            <pc:docMk/>
            <pc:sldMk cId="784633615" sldId="261"/>
            <ac:picMk id="7" creationId="{FBDECC7B-6D01-BBAF-507F-8E9487C6F808}"/>
          </ac:picMkLst>
        </pc:picChg>
      </pc:sldChg>
      <pc:sldChg chg="addSp modSp mod setBg">
        <pc:chgData name="Larsen, Kyla, RLD" userId="09728fcc-5331-4cc0-a4ec-67d0013d86b5" providerId="ADAL" clId="{B5C70699-0F54-4072-A15C-DD6F5047362A}" dt="2023-06-27T21:09:42.217" v="3136" actId="313"/>
        <pc:sldMkLst>
          <pc:docMk/>
          <pc:sldMk cId="1328428778" sldId="269"/>
        </pc:sldMkLst>
        <pc:spChg chg="mod">
          <ac:chgData name="Larsen, Kyla, RLD" userId="09728fcc-5331-4cc0-a4ec-67d0013d86b5" providerId="ADAL" clId="{B5C70699-0F54-4072-A15C-DD6F5047362A}" dt="2023-06-27T21:09:42.217" v="3136" actId="313"/>
          <ac:spMkLst>
            <pc:docMk/>
            <pc:sldMk cId="1328428778" sldId="269"/>
            <ac:spMk id="2" creationId="{566E533A-F521-272E-8801-94F8435E8727}"/>
          </ac:spMkLst>
        </pc:spChg>
        <pc:spChg chg="mod">
          <ac:chgData name="Larsen, Kyla, RLD" userId="09728fcc-5331-4cc0-a4ec-67d0013d86b5" providerId="ADAL" clId="{B5C70699-0F54-4072-A15C-DD6F5047362A}" dt="2023-06-27T21:09:02.995" v="3114" actId="20577"/>
          <ac:spMkLst>
            <pc:docMk/>
            <pc:sldMk cId="1328428778" sldId="269"/>
            <ac:spMk id="3" creationId="{DB87C958-6241-2B31-8D70-A995C1F6852D}"/>
          </ac:spMkLst>
        </pc:spChg>
        <pc:spChg chg="add">
          <ac:chgData name="Larsen, Kyla, RLD" userId="09728fcc-5331-4cc0-a4ec-67d0013d86b5" providerId="ADAL" clId="{B5C70699-0F54-4072-A15C-DD6F5047362A}" dt="2023-06-27T19:53:15.770" v="570" actId="26606"/>
          <ac:spMkLst>
            <pc:docMk/>
            <pc:sldMk cId="1328428778" sldId="269"/>
            <ac:spMk id="8" creationId="{907EF6B7-1338-4443-8C46-6A318D952DFD}"/>
          </ac:spMkLst>
        </pc:spChg>
        <pc:spChg chg="add">
          <ac:chgData name="Larsen, Kyla, RLD" userId="09728fcc-5331-4cc0-a4ec-67d0013d86b5" providerId="ADAL" clId="{B5C70699-0F54-4072-A15C-DD6F5047362A}" dt="2023-06-27T19:53:15.770" v="570" actId="26606"/>
          <ac:spMkLst>
            <pc:docMk/>
            <pc:sldMk cId="1328428778" sldId="269"/>
            <ac:spMk id="10" creationId="{DAAE4CDD-124C-4DCF-9584-B6033B545DD5}"/>
          </ac:spMkLst>
        </pc:spChg>
        <pc:spChg chg="add">
          <ac:chgData name="Larsen, Kyla, RLD" userId="09728fcc-5331-4cc0-a4ec-67d0013d86b5" providerId="ADAL" clId="{B5C70699-0F54-4072-A15C-DD6F5047362A}" dt="2023-06-27T19:53:15.770" v="570" actId="26606"/>
          <ac:spMkLst>
            <pc:docMk/>
            <pc:sldMk cId="1328428778" sldId="269"/>
            <ac:spMk id="12" creationId="{081E4A58-353D-44AE-B2FC-2A74E2E400F7}"/>
          </ac:spMkLst>
        </pc:spChg>
      </pc:sldChg>
      <pc:sldChg chg="addSp modSp new mod setBg">
        <pc:chgData name="Larsen, Kyla, RLD" userId="09728fcc-5331-4cc0-a4ec-67d0013d86b5" providerId="ADAL" clId="{B5C70699-0F54-4072-A15C-DD6F5047362A}" dt="2023-06-27T20:05:22.971" v="1033" actId="26606"/>
        <pc:sldMkLst>
          <pc:docMk/>
          <pc:sldMk cId="1562722477" sldId="270"/>
        </pc:sldMkLst>
        <pc:spChg chg="mod">
          <ac:chgData name="Larsen, Kyla, RLD" userId="09728fcc-5331-4cc0-a4ec-67d0013d86b5" providerId="ADAL" clId="{B5C70699-0F54-4072-A15C-DD6F5047362A}" dt="2023-06-27T20:05:22.971" v="1033" actId="26606"/>
          <ac:spMkLst>
            <pc:docMk/>
            <pc:sldMk cId="1562722477" sldId="270"/>
            <ac:spMk id="2" creationId="{2B7958BD-888B-1A9E-757F-F59882F651F3}"/>
          </ac:spMkLst>
        </pc:spChg>
        <pc:spChg chg="mod">
          <ac:chgData name="Larsen, Kyla, RLD" userId="09728fcc-5331-4cc0-a4ec-67d0013d86b5" providerId="ADAL" clId="{B5C70699-0F54-4072-A15C-DD6F5047362A}" dt="2023-06-27T20:05:22.971" v="1033" actId="26606"/>
          <ac:spMkLst>
            <pc:docMk/>
            <pc:sldMk cId="1562722477" sldId="270"/>
            <ac:spMk id="3" creationId="{00209977-2F99-234B-4408-9311F737A142}"/>
          </ac:spMkLst>
        </pc:spChg>
        <pc:spChg chg="add">
          <ac:chgData name="Larsen, Kyla, RLD" userId="09728fcc-5331-4cc0-a4ec-67d0013d86b5" providerId="ADAL" clId="{B5C70699-0F54-4072-A15C-DD6F5047362A}" dt="2023-06-27T20:05:22.971" v="1033" actId="26606"/>
          <ac:spMkLst>
            <pc:docMk/>
            <pc:sldMk cId="1562722477" sldId="270"/>
            <ac:spMk id="8" creationId="{327D73B4-9F5C-4A64-A179-51B9500CB8B5}"/>
          </ac:spMkLst>
        </pc:spChg>
        <pc:spChg chg="add">
          <ac:chgData name="Larsen, Kyla, RLD" userId="09728fcc-5331-4cc0-a4ec-67d0013d86b5" providerId="ADAL" clId="{B5C70699-0F54-4072-A15C-DD6F5047362A}" dt="2023-06-27T20:05:22.971" v="1033" actId="26606"/>
          <ac:spMkLst>
            <pc:docMk/>
            <pc:sldMk cId="1562722477" sldId="270"/>
            <ac:spMk id="10" creationId="{C1F06963-6374-4B48-844F-071A9BAAAE02}"/>
          </ac:spMkLst>
        </pc:spChg>
        <pc:spChg chg="add">
          <ac:chgData name="Larsen, Kyla, RLD" userId="09728fcc-5331-4cc0-a4ec-67d0013d86b5" providerId="ADAL" clId="{B5C70699-0F54-4072-A15C-DD6F5047362A}" dt="2023-06-27T20:05:22.971" v="1033" actId="26606"/>
          <ac:spMkLst>
            <pc:docMk/>
            <pc:sldMk cId="1562722477" sldId="270"/>
            <ac:spMk id="12" creationId="{6CB927A4-E432-4310-9CD5-E89FF5063179}"/>
          </ac:spMkLst>
        </pc:spChg>
        <pc:spChg chg="add">
          <ac:chgData name="Larsen, Kyla, RLD" userId="09728fcc-5331-4cc0-a4ec-67d0013d86b5" providerId="ADAL" clId="{B5C70699-0F54-4072-A15C-DD6F5047362A}" dt="2023-06-27T20:05:22.971" v="1033" actId="26606"/>
          <ac:spMkLst>
            <pc:docMk/>
            <pc:sldMk cId="1562722477" sldId="270"/>
            <ac:spMk id="14" creationId="{1453BF6C-B012-48B7-B4E8-6D7AC7C27D02}"/>
          </ac:spMkLst>
        </pc:spChg>
        <pc:spChg chg="add">
          <ac:chgData name="Larsen, Kyla, RLD" userId="09728fcc-5331-4cc0-a4ec-67d0013d86b5" providerId="ADAL" clId="{B5C70699-0F54-4072-A15C-DD6F5047362A}" dt="2023-06-27T20:05:22.971" v="1033" actId="26606"/>
          <ac:spMkLst>
            <pc:docMk/>
            <pc:sldMk cId="1562722477" sldId="270"/>
            <ac:spMk id="16" creationId="{E3020543-B24B-4EC4-8FFC-8DD88EEA91A8}"/>
          </ac:spMkLst>
        </pc:spChg>
        <pc:cxnChg chg="add">
          <ac:chgData name="Larsen, Kyla, RLD" userId="09728fcc-5331-4cc0-a4ec-67d0013d86b5" providerId="ADAL" clId="{B5C70699-0F54-4072-A15C-DD6F5047362A}" dt="2023-06-27T20:05:22.971" v="1033" actId="26606"/>
          <ac:cxnSpMkLst>
            <pc:docMk/>
            <pc:sldMk cId="1562722477" sldId="270"/>
            <ac:cxnSpMk id="18" creationId="{C49DA8F6-BCC1-4447-B54C-57856834B94B}"/>
          </ac:cxnSpMkLst>
        </pc:cxnChg>
      </pc:sldChg>
      <pc:sldChg chg="addSp delSp modSp new mod setBg">
        <pc:chgData name="Larsen, Kyla, RLD" userId="09728fcc-5331-4cc0-a4ec-67d0013d86b5" providerId="ADAL" clId="{B5C70699-0F54-4072-A15C-DD6F5047362A}" dt="2023-06-27T20:08:25.690" v="1072" actId="1076"/>
        <pc:sldMkLst>
          <pc:docMk/>
          <pc:sldMk cId="399680379" sldId="271"/>
        </pc:sldMkLst>
        <pc:spChg chg="mod">
          <ac:chgData name="Larsen, Kyla, RLD" userId="09728fcc-5331-4cc0-a4ec-67d0013d86b5" providerId="ADAL" clId="{B5C70699-0F54-4072-A15C-DD6F5047362A}" dt="2023-06-27T20:08:04.511" v="1068" actId="26606"/>
          <ac:spMkLst>
            <pc:docMk/>
            <pc:sldMk cId="399680379" sldId="271"/>
            <ac:spMk id="2" creationId="{D1BD41A1-8882-39D5-7D13-BFDF1EFDE3F5}"/>
          </ac:spMkLst>
        </pc:spChg>
        <pc:spChg chg="add del mod">
          <ac:chgData name="Larsen, Kyla, RLD" userId="09728fcc-5331-4cc0-a4ec-67d0013d86b5" providerId="ADAL" clId="{B5C70699-0F54-4072-A15C-DD6F5047362A}" dt="2023-06-27T20:07:12.150" v="1063" actId="931"/>
          <ac:spMkLst>
            <pc:docMk/>
            <pc:sldMk cId="399680379" sldId="271"/>
            <ac:spMk id="3" creationId="{AEC41590-937C-8CB1-24B3-5E9012773A51}"/>
          </ac:spMkLst>
        </pc:spChg>
        <pc:spChg chg="add del">
          <ac:chgData name="Larsen, Kyla, RLD" userId="09728fcc-5331-4cc0-a4ec-67d0013d86b5" providerId="ADAL" clId="{B5C70699-0F54-4072-A15C-DD6F5047362A}" dt="2023-06-27T20:08:04.511" v="1068" actId="26606"/>
          <ac:spMkLst>
            <pc:docMk/>
            <pc:sldMk cId="399680379" sldId="271"/>
            <ac:spMk id="8" creationId="{907EF6B7-1338-4443-8C46-6A318D952DFD}"/>
          </ac:spMkLst>
        </pc:spChg>
        <pc:spChg chg="add del">
          <ac:chgData name="Larsen, Kyla, RLD" userId="09728fcc-5331-4cc0-a4ec-67d0013d86b5" providerId="ADAL" clId="{B5C70699-0F54-4072-A15C-DD6F5047362A}" dt="2023-06-27T20:08:04.511" v="1068" actId="26606"/>
          <ac:spMkLst>
            <pc:docMk/>
            <pc:sldMk cId="399680379" sldId="271"/>
            <ac:spMk id="10" creationId="{DAAE4CDD-124C-4DCF-9584-B6033B545DD5}"/>
          </ac:spMkLst>
        </pc:spChg>
        <pc:spChg chg="add del">
          <ac:chgData name="Larsen, Kyla, RLD" userId="09728fcc-5331-4cc0-a4ec-67d0013d86b5" providerId="ADAL" clId="{B5C70699-0F54-4072-A15C-DD6F5047362A}" dt="2023-06-27T20:08:04.511" v="1068" actId="26606"/>
          <ac:spMkLst>
            <pc:docMk/>
            <pc:sldMk cId="399680379" sldId="271"/>
            <ac:spMk id="12" creationId="{081E4A58-353D-44AE-B2FC-2A74E2E400F7}"/>
          </ac:spMkLst>
        </pc:spChg>
        <pc:spChg chg="add">
          <ac:chgData name="Larsen, Kyla, RLD" userId="09728fcc-5331-4cc0-a4ec-67d0013d86b5" providerId="ADAL" clId="{B5C70699-0F54-4072-A15C-DD6F5047362A}" dt="2023-06-27T20:08:04.511" v="1068" actId="26606"/>
          <ac:spMkLst>
            <pc:docMk/>
            <pc:sldMk cId="399680379" sldId="271"/>
            <ac:spMk id="17" creationId="{D4771268-CB57-404A-9271-370EB28F6090}"/>
          </ac:spMkLst>
        </pc:spChg>
        <pc:picChg chg="add del mod">
          <ac:chgData name="Larsen, Kyla, RLD" userId="09728fcc-5331-4cc0-a4ec-67d0013d86b5" providerId="ADAL" clId="{B5C70699-0F54-4072-A15C-DD6F5047362A}" dt="2023-06-27T20:06:18.190" v="1062" actId="931"/>
          <ac:picMkLst>
            <pc:docMk/>
            <pc:sldMk cId="399680379" sldId="271"/>
            <ac:picMk id="5" creationId="{ADAC8FAA-3D53-55E1-1C07-5FB58C77121C}"/>
          </ac:picMkLst>
        </pc:picChg>
        <pc:picChg chg="add mod">
          <ac:chgData name="Larsen, Kyla, RLD" userId="09728fcc-5331-4cc0-a4ec-67d0013d86b5" providerId="ADAL" clId="{B5C70699-0F54-4072-A15C-DD6F5047362A}" dt="2023-06-27T20:08:25.690" v="1072" actId="1076"/>
          <ac:picMkLst>
            <pc:docMk/>
            <pc:sldMk cId="399680379" sldId="271"/>
            <ac:picMk id="7" creationId="{EE01B2E9-03CB-222D-D07F-C116A20B7337}"/>
          </ac:picMkLst>
        </pc:picChg>
      </pc:sldChg>
      <pc:sldChg chg="addSp delSp modSp new mod setBg">
        <pc:chgData name="Larsen, Kyla, RLD" userId="09728fcc-5331-4cc0-a4ec-67d0013d86b5" providerId="ADAL" clId="{B5C70699-0F54-4072-A15C-DD6F5047362A}" dt="2023-06-27T20:23:29.224" v="1585" actId="26606"/>
        <pc:sldMkLst>
          <pc:docMk/>
          <pc:sldMk cId="697385002" sldId="272"/>
        </pc:sldMkLst>
        <pc:spChg chg="mod">
          <ac:chgData name="Larsen, Kyla, RLD" userId="09728fcc-5331-4cc0-a4ec-67d0013d86b5" providerId="ADAL" clId="{B5C70699-0F54-4072-A15C-DD6F5047362A}" dt="2023-06-27T20:23:29.224" v="1585" actId="26606"/>
          <ac:spMkLst>
            <pc:docMk/>
            <pc:sldMk cId="697385002" sldId="272"/>
            <ac:spMk id="2" creationId="{BA4FEBF8-05D8-5131-C519-F14353C97BF5}"/>
          </ac:spMkLst>
        </pc:spChg>
        <pc:spChg chg="del mod">
          <ac:chgData name="Larsen, Kyla, RLD" userId="09728fcc-5331-4cc0-a4ec-67d0013d86b5" providerId="ADAL" clId="{B5C70699-0F54-4072-A15C-DD6F5047362A}" dt="2023-06-27T20:23:29.224" v="1585" actId="26606"/>
          <ac:spMkLst>
            <pc:docMk/>
            <pc:sldMk cId="697385002" sldId="272"/>
            <ac:spMk id="3" creationId="{A60B3300-D072-03D9-F0E8-AD6249B57CA4}"/>
          </ac:spMkLst>
        </pc:spChg>
        <pc:spChg chg="add">
          <ac:chgData name="Larsen, Kyla, RLD" userId="09728fcc-5331-4cc0-a4ec-67d0013d86b5" providerId="ADAL" clId="{B5C70699-0F54-4072-A15C-DD6F5047362A}" dt="2023-06-27T20:23:29.224" v="1585" actId="26606"/>
          <ac:spMkLst>
            <pc:docMk/>
            <pc:sldMk cId="697385002" sldId="272"/>
            <ac:spMk id="9" creationId="{BACC6370-2D7E-4714-9D71-7542949D7D5D}"/>
          </ac:spMkLst>
        </pc:spChg>
        <pc:spChg chg="add">
          <ac:chgData name="Larsen, Kyla, RLD" userId="09728fcc-5331-4cc0-a4ec-67d0013d86b5" providerId="ADAL" clId="{B5C70699-0F54-4072-A15C-DD6F5047362A}" dt="2023-06-27T20:23:29.224" v="1585" actId="26606"/>
          <ac:spMkLst>
            <pc:docMk/>
            <pc:sldMk cId="697385002" sldId="272"/>
            <ac:spMk id="11" creationId="{256B2C21-A230-48C0-8DF1-C46611373C44}"/>
          </ac:spMkLst>
        </pc:spChg>
        <pc:spChg chg="add">
          <ac:chgData name="Larsen, Kyla, RLD" userId="09728fcc-5331-4cc0-a4ec-67d0013d86b5" providerId="ADAL" clId="{B5C70699-0F54-4072-A15C-DD6F5047362A}" dt="2023-06-27T20:23:29.224" v="1585" actId="26606"/>
          <ac:spMkLst>
            <pc:docMk/>
            <pc:sldMk cId="697385002" sldId="272"/>
            <ac:spMk id="13" creationId="{3847E18C-932D-4C95-AABA-FEC7C9499AD7}"/>
          </ac:spMkLst>
        </pc:spChg>
        <pc:spChg chg="add">
          <ac:chgData name="Larsen, Kyla, RLD" userId="09728fcc-5331-4cc0-a4ec-67d0013d86b5" providerId="ADAL" clId="{B5C70699-0F54-4072-A15C-DD6F5047362A}" dt="2023-06-27T20:23:29.224" v="1585" actId="26606"/>
          <ac:spMkLst>
            <pc:docMk/>
            <pc:sldMk cId="697385002" sldId="272"/>
            <ac:spMk id="15" creationId="{3150CB11-0C61-439E-910F-5787759E72A0}"/>
          </ac:spMkLst>
        </pc:spChg>
        <pc:spChg chg="add">
          <ac:chgData name="Larsen, Kyla, RLD" userId="09728fcc-5331-4cc0-a4ec-67d0013d86b5" providerId="ADAL" clId="{B5C70699-0F54-4072-A15C-DD6F5047362A}" dt="2023-06-27T20:23:29.224" v="1585" actId="26606"/>
          <ac:spMkLst>
            <pc:docMk/>
            <pc:sldMk cId="697385002" sldId="272"/>
            <ac:spMk id="17" creationId="{43F8A58B-5155-44CE-A5FF-7647B47D0A7A}"/>
          </ac:spMkLst>
        </pc:spChg>
        <pc:spChg chg="add">
          <ac:chgData name="Larsen, Kyla, RLD" userId="09728fcc-5331-4cc0-a4ec-67d0013d86b5" providerId="ADAL" clId="{B5C70699-0F54-4072-A15C-DD6F5047362A}" dt="2023-06-27T20:23:29.224" v="1585" actId="26606"/>
          <ac:spMkLst>
            <pc:docMk/>
            <pc:sldMk cId="697385002" sldId="272"/>
            <ac:spMk id="19" creationId="{443F2ACA-E6D6-4028-82DD-F03C262D5DE6}"/>
          </ac:spMkLst>
        </pc:spChg>
        <pc:graphicFrameChg chg="add">
          <ac:chgData name="Larsen, Kyla, RLD" userId="09728fcc-5331-4cc0-a4ec-67d0013d86b5" providerId="ADAL" clId="{B5C70699-0F54-4072-A15C-DD6F5047362A}" dt="2023-06-27T20:23:29.224" v="1585" actId="26606"/>
          <ac:graphicFrameMkLst>
            <pc:docMk/>
            <pc:sldMk cId="697385002" sldId="272"/>
            <ac:graphicFrameMk id="5" creationId="{E740916E-DA49-1F1F-660F-B4D50EBE3B3C}"/>
          </ac:graphicFrameMkLst>
        </pc:graphicFrameChg>
      </pc:sldChg>
      <pc:sldChg chg="addSp delSp modSp new mod setBg">
        <pc:chgData name="Larsen, Kyla, RLD" userId="09728fcc-5331-4cc0-a4ec-67d0013d86b5" providerId="ADAL" clId="{B5C70699-0F54-4072-A15C-DD6F5047362A}" dt="2023-06-27T20:36:43.901" v="2197" actId="26606"/>
        <pc:sldMkLst>
          <pc:docMk/>
          <pc:sldMk cId="488303283" sldId="273"/>
        </pc:sldMkLst>
        <pc:spChg chg="mod">
          <ac:chgData name="Larsen, Kyla, RLD" userId="09728fcc-5331-4cc0-a4ec-67d0013d86b5" providerId="ADAL" clId="{B5C70699-0F54-4072-A15C-DD6F5047362A}" dt="2023-06-27T20:36:43.901" v="2197" actId="26606"/>
          <ac:spMkLst>
            <pc:docMk/>
            <pc:sldMk cId="488303283" sldId="273"/>
            <ac:spMk id="2" creationId="{C3D143BB-513E-8702-8C24-62AC81485237}"/>
          </ac:spMkLst>
        </pc:spChg>
        <pc:spChg chg="del mod">
          <ac:chgData name="Larsen, Kyla, RLD" userId="09728fcc-5331-4cc0-a4ec-67d0013d86b5" providerId="ADAL" clId="{B5C70699-0F54-4072-A15C-DD6F5047362A}" dt="2023-06-27T20:36:43.901" v="2197" actId="26606"/>
          <ac:spMkLst>
            <pc:docMk/>
            <pc:sldMk cId="488303283" sldId="273"/>
            <ac:spMk id="3" creationId="{C905208C-9B90-8C7A-2944-260792169E25}"/>
          </ac:spMkLst>
        </pc:spChg>
        <pc:spChg chg="add">
          <ac:chgData name="Larsen, Kyla, RLD" userId="09728fcc-5331-4cc0-a4ec-67d0013d86b5" providerId="ADAL" clId="{B5C70699-0F54-4072-A15C-DD6F5047362A}" dt="2023-06-27T20:36:43.901" v="2197" actId="26606"/>
          <ac:spMkLst>
            <pc:docMk/>
            <pc:sldMk cId="488303283" sldId="273"/>
            <ac:spMk id="10" creationId="{B50AB553-2A96-4A92-96F2-93548E096954}"/>
          </ac:spMkLst>
        </pc:spChg>
        <pc:graphicFrameChg chg="add">
          <ac:chgData name="Larsen, Kyla, RLD" userId="09728fcc-5331-4cc0-a4ec-67d0013d86b5" providerId="ADAL" clId="{B5C70699-0F54-4072-A15C-DD6F5047362A}" dt="2023-06-27T20:36:43.901" v="2197" actId="26606"/>
          <ac:graphicFrameMkLst>
            <pc:docMk/>
            <pc:sldMk cId="488303283" sldId="273"/>
            <ac:graphicFrameMk id="5" creationId="{FA01E7F5-FC72-6289-0D3D-928064209E91}"/>
          </ac:graphicFrameMkLst>
        </pc:graphicFrameChg>
        <pc:picChg chg="add">
          <ac:chgData name="Larsen, Kyla, RLD" userId="09728fcc-5331-4cc0-a4ec-67d0013d86b5" providerId="ADAL" clId="{B5C70699-0F54-4072-A15C-DD6F5047362A}" dt="2023-06-27T20:36:43.901" v="2197" actId="26606"/>
          <ac:picMkLst>
            <pc:docMk/>
            <pc:sldMk cId="488303283" sldId="273"/>
            <ac:picMk id="6" creationId="{0BB35259-F9D8-8587-9055-FA707D2F23B4}"/>
          </ac:picMkLst>
        </pc:picChg>
      </pc:sldChg>
      <pc:sldChg chg="addSp delSp modSp new mod setBg">
        <pc:chgData name="Larsen, Kyla, RLD" userId="09728fcc-5331-4cc0-a4ec-67d0013d86b5" providerId="ADAL" clId="{B5C70699-0F54-4072-A15C-DD6F5047362A}" dt="2023-06-27T20:43:18.100" v="2445" actId="26606"/>
        <pc:sldMkLst>
          <pc:docMk/>
          <pc:sldMk cId="1225691613" sldId="274"/>
        </pc:sldMkLst>
        <pc:spChg chg="mod">
          <ac:chgData name="Larsen, Kyla, RLD" userId="09728fcc-5331-4cc0-a4ec-67d0013d86b5" providerId="ADAL" clId="{B5C70699-0F54-4072-A15C-DD6F5047362A}" dt="2023-06-27T20:43:18.100" v="2445" actId="26606"/>
          <ac:spMkLst>
            <pc:docMk/>
            <pc:sldMk cId="1225691613" sldId="274"/>
            <ac:spMk id="2" creationId="{B188882F-B704-2304-2E6B-7E056C9D229A}"/>
          </ac:spMkLst>
        </pc:spChg>
        <pc:spChg chg="mod">
          <ac:chgData name="Larsen, Kyla, RLD" userId="09728fcc-5331-4cc0-a4ec-67d0013d86b5" providerId="ADAL" clId="{B5C70699-0F54-4072-A15C-DD6F5047362A}" dt="2023-06-27T20:43:18.100" v="2445" actId="26606"/>
          <ac:spMkLst>
            <pc:docMk/>
            <pc:sldMk cId="1225691613" sldId="274"/>
            <ac:spMk id="3" creationId="{515B23AD-A4FE-909B-E45E-99184378F40A}"/>
          </ac:spMkLst>
        </pc:spChg>
        <pc:spChg chg="add del">
          <ac:chgData name="Larsen, Kyla, RLD" userId="09728fcc-5331-4cc0-a4ec-67d0013d86b5" providerId="ADAL" clId="{B5C70699-0F54-4072-A15C-DD6F5047362A}" dt="2023-06-27T20:43:18.089" v="2444" actId="26606"/>
          <ac:spMkLst>
            <pc:docMk/>
            <pc:sldMk cId="1225691613" sldId="274"/>
            <ac:spMk id="8" creationId="{1BB867FF-FC45-48F7-8104-F89BE54909F1}"/>
          </ac:spMkLst>
        </pc:spChg>
        <pc:spChg chg="add del">
          <ac:chgData name="Larsen, Kyla, RLD" userId="09728fcc-5331-4cc0-a4ec-67d0013d86b5" providerId="ADAL" clId="{B5C70699-0F54-4072-A15C-DD6F5047362A}" dt="2023-06-27T20:43:18.089" v="2444" actId="26606"/>
          <ac:spMkLst>
            <pc:docMk/>
            <pc:sldMk cId="1225691613" sldId="274"/>
            <ac:spMk id="10" creationId="{8BB56887-D0D5-4F0C-9E19-7247EB83C8B7}"/>
          </ac:spMkLst>
        </pc:spChg>
        <pc:spChg chg="add del">
          <ac:chgData name="Larsen, Kyla, RLD" userId="09728fcc-5331-4cc0-a4ec-67d0013d86b5" providerId="ADAL" clId="{B5C70699-0F54-4072-A15C-DD6F5047362A}" dt="2023-06-27T20:43:18.089" v="2444" actId="26606"/>
          <ac:spMkLst>
            <pc:docMk/>
            <pc:sldMk cId="1225691613" sldId="274"/>
            <ac:spMk id="12" creationId="{081E4A58-353D-44AE-B2FC-2A74E2E400F7}"/>
          </ac:spMkLst>
        </pc:spChg>
        <pc:spChg chg="add">
          <ac:chgData name="Larsen, Kyla, RLD" userId="09728fcc-5331-4cc0-a4ec-67d0013d86b5" providerId="ADAL" clId="{B5C70699-0F54-4072-A15C-DD6F5047362A}" dt="2023-06-27T20:43:18.100" v="2445" actId="26606"/>
          <ac:spMkLst>
            <pc:docMk/>
            <pc:sldMk cId="1225691613" sldId="274"/>
            <ac:spMk id="14" creationId="{FA23A907-97FB-4A8F-880A-DD77401C4296}"/>
          </ac:spMkLst>
        </pc:spChg>
        <pc:spChg chg="add">
          <ac:chgData name="Larsen, Kyla, RLD" userId="09728fcc-5331-4cc0-a4ec-67d0013d86b5" providerId="ADAL" clId="{B5C70699-0F54-4072-A15C-DD6F5047362A}" dt="2023-06-27T20:43:18.100" v="2445" actId="26606"/>
          <ac:spMkLst>
            <pc:docMk/>
            <pc:sldMk cId="1225691613" sldId="274"/>
            <ac:spMk id="15" creationId="{C2554CA6-288E-4202-BC52-2E5A8F0C0AED}"/>
          </ac:spMkLst>
        </pc:spChg>
        <pc:spChg chg="add">
          <ac:chgData name="Larsen, Kyla, RLD" userId="09728fcc-5331-4cc0-a4ec-67d0013d86b5" providerId="ADAL" clId="{B5C70699-0F54-4072-A15C-DD6F5047362A}" dt="2023-06-27T20:43:18.100" v="2445" actId="26606"/>
          <ac:spMkLst>
            <pc:docMk/>
            <pc:sldMk cId="1225691613" sldId="274"/>
            <ac:spMk id="16" creationId="{B10BB131-AC8E-4A8E-A5D1-36260F720C3B}"/>
          </ac:spMkLst>
        </pc:spChg>
        <pc:spChg chg="add">
          <ac:chgData name="Larsen, Kyla, RLD" userId="09728fcc-5331-4cc0-a4ec-67d0013d86b5" providerId="ADAL" clId="{B5C70699-0F54-4072-A15C-DD6F5047362A}" dt="2023-06-27T20:43:18.100" v="2445" actId="26606"/>
          <ac:spMkLst>
            <pc:docMk/>
            <pc:sldMk cId="1225691613" sldId="274"/>
            <ac:spMk id="17" creationId="{5B7778FC-632E-4DCA-A7CB-0D7731CCF970}"/>
          </ac:spMkLst>
        </pc:spChg>
      </pc:sldChg>
      <pc:sldChg chg="addSp modSp new mod setBg">
        <pc:chgData name="Larsen, Kyla, RLD" userId="09728fcc-5331-4cc0-a4ec-67d0013d86b5" providerId="ADAL" clId="{B5C70699-0F54-4072-A15C-DD6F5047362A}" dt="2023-06-27T20:57:16.696" v="2912" actId="26606"/>
        <pc:sldMkLst>
          <pc:docMk/>
          <pc:sldMk cId="3379471757" sldId="275"/>
        </pc:sldMkLst>
        <pc:spChg chg="mod">
          <ac:chgData name="Larsen, Kyla, RLD" userId="09728fcc-5331-4cc0-a4ec-67d0013d86b5" providerId="ADAL" clId="{B5C70699-0F54-4072-A15C-DD6F5047362A}" dt="2023-06-27T20:57:16.696" v="2912" actId="26606"/>
          <ac:spMkLst>
            <pc:docMk/>
            <pc:sldMk cId="3379471757" sldId="275"/>
            <ac:spMk id="2" creationId="{0DFEFC18-533B-EB28-6932-9034F2327576}"/>
          </ac:spMkLst>
        </pc:spChg>
        <pc:spChg chg="mod">
          <ac:chgData name="Larsen, Kyla, RLD" userId="09728fcc-5331-4cc0-a4ec-67d0013d86b5" providerId="ADAL" clId="{B5C70699-0F54-4072-A15C-DD6F5047362A}" dt="2023-06-27T20:57:16.696" v="2912" actId="26606"/>
          <ac:spMkLst>
            <pc:docMk/>
            <pc:sldMk cId="3379471757" sldId="275"/>
            <ac:spMk id="3" creationId="{7030B416-CDD4-8AE4-3FBA-4AD6A658C8BD}"/>
          </ac:spMkLst>
        </pc:spChg>
        <pc:spChg chg="add">
          <ac:chgData name="Larsen, Kyla, RLD" userId="09728fcc-5331-4cc0-a4ec-67d0013d86b5" providerId="ADAL" clId="{B5C70699-0F54-4072-A15C-DD6F5047362A}" dt="2023-06-27T20:57:16.696" v="2912" actId="26606"/>
          <ac:spMkLst>
            <pc:docMk/>
            <pc:sldMk cId="3379471757" sldId="275"/>
            <ac:spMk id="8" creationId="{F837543A-6020-4505-A233-C9DB4BF74011}"/>
          </ac:spMkLst>
        </pc:spChg>
        <pc:spChg chg="add">
          <ac:chgData name="Larsen, Kyla, RLD" userId="09728fcc-5331-4cc0-a4ec-67d0013d86b5" providerId="ADAL" clId="{B5C70699-0F54-4072-A15C-DD6F5047362A}" dt="2023-06-27T20:57:16.696" v="2912" actId="26606"/>
          <ac:spMkLst>
            <pc:docMk/>
            <pc:sldMk cId="3379471757" sldId="275"/>
            <ac:spMk id="10" creationId="{35B16301-FB18-48BA-A6DD-C37CAF6F9A18}"/>
          </ac:spMkLst>
        </pc:spChg>
        <pc:spChg chg="add">
          <ac:chgData name="Larsen, Kyla, RLD" userId="09728fcc-5331-4cc0-a4ec-67d0013d86b5" providerId="ADAL" clId="{B5C70699-0F54-4072-A15C-DD6F5047362A}" dt="2023-06-27T20:57:16.696" v="2912" actId="26606"/>
          <ac:spMkLst>
            <pc:docMk/>
            <pc:sldMk cId="3379471757" sldId="275"/>
            <ac:spMk id="12" creationId="{C3C0D90E-074A-4F52-9B11-B52BEF4BCBE5}"/>
          </ac:spMkLst>
        </pc:spChg>
        <pc:spChg chg="add">
          <ac:chgData name="Larsen, Kyla, RLD" userId="09728fcc-5331-4cc0-a4ec-67d0013d86b5" providerId="ADAL" clId="{B5C70699-0F54-4072-A15C-DD6F5047362A}" dt="2023-06-27T20:57:16.696" v="2912" actId="26606"/>
          <ac:spMkLst>
            <pc:docMk/>
            <pc:sldMk cId="3379471757" sldId="275"/>
            <ac:spMk id="14" creationId="{CABBD4C1-E6F8-46F6-8152-A8A97490BF4D}"/>
          </ac:spMkLst>
        </pc:spChg>
        <pc:spChg chg="add">
          <ac:chgData name="Larsen, Kyla, RLD" userId="09728fcc-5331-4cc0-a4ec-67d0013d86b5" providerId="ADAL" clId="{B5C70699-0F54-4072-A15C-DD6F5047362A}" dt="2023-06-27T20:57:16.696" v="2912" actId="26606"/>
          <ac:spMkLst>
            <pc:docMk/>
            <pc:sldMk cId="3379471757" sldId="275"/>
            <ac:spMk id="16" creationId="{83BA5EF5-1FE9-4BF9-83BB-269BCDDF6156}"/>
          </ac:spMkLst>
        </pc:spChg>
        <pc:spChg chg="add">
          <ac:chgData name="Larsen, Kyla, RLD" userId="09728fcc-5331-4cc0-a4ec-67d0013d86b5" providerId="ADAL" clId="{B5C70699-0F54-4072-A15C-DD6F5047362A}" dt="2023-06-27T20:57:16.696" v="2912" actId="26606"/>
          <ac:spMkLst>
            <pc:docMk/>
            <pc:sldMk cId="3379471757" sldId="275"/>
            <ac:spMk id="20" creationId="{88853921-7BC9-4BDE-ACAB-133C683C82D6}"/>
          </ac:spMkLst>
        </pc:spChg>
        <pc:spChg chg="add">
          <ac:chgData name="Larsen, Kyla, RLD" userId="09728fcc-5331-4cc0-a4ec-67d0013d86b5" providerId="ADAL" clId="{B5C70699-0F54-4072-A15C-DD6F5047362A}" dt="2023-06-27T20:57:16.696" v="2912" actId="26606"/>
          <ac:spMkLst>
            <pc:docMk/>
            <pc:sldMk cId="3379471757" sldId="275"/>
            <ac:spMk id="22" creationId="{09192968-3AE7-4470-A61C-97294BB92731}"/>
          </ac:spMkLst>
        </pc:spChg>
        <pc:spChg chg="add">
          <ac:chgData name="Larsen, Kyla, RLD" userId="09728fcc-5331-4cc0-a4ec-67d0013d86b5" providerId="ADAL" clId="{B5C70699-0F54-4072-A15C-DD6F5047362A}" dt="2023-06-27T20:57:16.696" v="2912" actId="26606"/>
          <ac:spMkLst>
            <pc:docMk/>
            <pc:sldMk cId="3379471757" sldId="275"/>
            <ac:spMk id="24" creationId="{3AB72E55-43E4-4356-BFE8-E2102CB0B505}"/>
          </ac:spMkLst>
        </pc:spChg>
        <pc:cxnChg chg="add">
          <ac:chgData name="Larsen, Kyla, RLD" userId="09728fcc-5331-4cc0-a4ec-67d0013d86b5" providerId="ADAL" clId="{B5C70699-0F54-4072-A15C-DD6F5047362A}" dt="2023-06-27T20:57:16.696" v="2912" actId="26606"/>
          <ac:cxnSpMkLst>
            <pc:docMk/>
            <pc:sldMk cId="3379471757" sldId="275"/>
            <ac:cxnSpMk id="18" creationId="{4B3BCACB-5880-460B-9606-8C433A9AF99D}"/>
          </ac:cxnSpMkLst>
        </pc:cxnChg>
      </pc:sldChg>
      <pc:sldChg chg="addSp delSp modSp new mod setBg delDesignElem addCm delCm chgLayout">
        <pc:chgData name="Larsen, Kyla, RLD" userId="09728fcc-5331-4cc0-a4ec-67d0013d86b5" providerId="ADAL" clId="{B5C70699-0F54-4072-A15C-DD6F5047362A}" dt="2023-06-27T21:01:52.289" v="2983" actId="14100"/>
        <pc:sldMkLst>
          <pc:docMk/>
          <pc:sldMk cId="3966224027" sldId="276"/>
        </pc:sldMkLst>
        <pc:spChg chg="del">
          <ac:chgData name="Larsen, Kyla, RLD" userId="09728fcc-5331-4cc0-a4ec-67d0013d86b5" providerId="ADAL" clId="{B5C70699-0F54-4072-A15C-DD6F5047362A}" dt="2023-06-27T20:58:58.875" v="2917" actId="21"/>
          <ac:spMkLst>
            <pc:docMk/>
            <pc:sldMk cId="3966224027" sldId="276"/>
            <ac:spMk id="2" creationId="{AEE97611-9BD8-3351-0859-D883693AF705}"/>
          </ac:spMkLst>
        </pc:spChg>
        <pc:spChg chg="del">
          <ac:chgData name="Larsen, Kyla, RLD" userId="09728fcc-5331-4cc0-a4ec-67d0013d86b5" providerId="ADAL" clId="{B5C70699-0F54-4072-A15C-DD6F5047362A}" dt="2023-06-27T21:00:11.624" v="2918" actId="931"/>
          <ac:spMkLst>
            <pc:docMk/>
            <pc:sldMk cId="3966224027" sldId="276"/>
            <ac:spMk id="3" creationId="{032D2B7E-AFE1-38B4-5C03-5407B2A41E48}"/>
          </ac:spMkLst>
        </pc:spChg>
        <pc:spChg chg="add mod ord">
          <ac:chgData name="Larsen, Kyla, RLD" userId="09728fcc-5331-4cc0-a4ec-67d0013d86b5" providerId="ADAL" clId="{B5C70699-0F54-4072-A15C-DD6F5047362A}" dt="2023-06-27T21:01:41.520" v="2981" actId="1076"/>
          <ac:spMkLst>
            <pc:docMk/>
            <pc:sldMk cId="3966224027" sldId="276"/>
            <ac:spMk id="6" creationId="{3E85D6F4-6DD0-33BD-2B57-3BB0C9FAC249}"/>
          </ac:spMkLst>
        </pc:spChg>
        <pc:spChg chg="add del">
          <ac:chgData name="Larsen, Kyla, RLD" userId="09728fcc-5331-4cc0-a4ec-67d0013d86b5" providerId="ADAL" clId="{B5C70699-0F54-4072-A15C-DD6F5047362A}" dt="2023-06-27T21:01:18.781" v="2927" actId="700"/>
          <ac:spMkLst>
            <pc:docMk/>
            <pc:sldMk cId="3966224027" sldId="276"/>
            <ac:spMk id="10" creationId="{D4771268-CB57-404A-9271-370EB28F6090}"/>
          </ac:spMkLst>
        </pc:spChg>
        <pc:spChg chg="add">
          <ac:chgData name="Larsen, Kyla, RLD" userId="09728fcc-5331-4cc0-a4ec-67d0013d86b5" providerId="ADAL" clId="{B5C70699-0F54-4072-A15C-DD6F5047362A}" dt="2023-06-27T21:01:34.625" v="2980" actId="26606"/>
          <ac:spMkLst>
            <pc:docMk/>
            <pc:sldMk cId="3966224027" sldId="276"/>
            <ac:spMk id="11" creationId="{D12DDE76-C203-4047-9998-63900085B5E8}"/>
          </ac:spMkLst>
        </pc:spChg>
        <pc:picChg chg="add mod ord">
          <ac:chgData name="Larsen, Kyla, RLD" userId="09728fcc-5331-4cc0-a4ec-67d0013d86b5" providerId="ADAL" clId="{B5C70699-0F54-4072-A15C-DD6F5047362A}" dt="2023-06-27T21:01:52.289" v="2983" actId="14100"/>
          <ac:picMkLst>
            <pc:docMk/>
            <pc:sldMk cId="3966224027" sldId="276"/>
            <ac:picMk id="5" creationId="{BF1BCB31-6B80-54D7-08C9-99348798C7FC}"/>
          </ac:picMkLst>
        </pc:picChg>
        <pc:extLst>
          <p:ext xmlns:p="http://schemas.openxmlformats.org/presentationml/2006/main" uri="{D6D511B9-2390-475A-947B-AFAB55BFBCF1}">
            <pc226:cmChg xmlns:pc226="http://schemas.microsoft.com/office/powerpoint/2022/06/main/command" chg="add del">
              <pc226:chgData name="Larsen, Kyla, RLD" userId="09728fcc-5331-4cc0-a4ec-67d0013d86b5" providerId="ADAL" clId="{B5C70699-0F54-4072-A15C-DD6F5047362A}" dt="2023-06-27T21:01:09.712" v="2926"/>
              <pc2:cmMkLst xmlns:pc2="http://schemas.microsoft.com/office/powerpoint/2019/9/main/command">
                <pc:docMk/>
                <pc:sldMk cId="3966224027" sldId="276"/>
                <pc2:cmMk id="{36646E50-01CD-4A15-BAA7-E4A7B2086EF5}"/>
              </pc2:cmMkLst>
            </pc226:cmChg>
          </p:ext>
        </pc:extLst>
      </pc:sldChg>
      <pc:sldChg chg="addSp delSp modSp new mod setBg">
        <pc:chgData name="Larsen, Kyla, RLD" userId="09728fcc-5331-4cc0-a4ec-67d0013d86b5" providerId="ADAL" clId="{B5C70699-0F54-4072-A15C-DD6F5047362A}" dt="2023-06-28T15:34:22.825" v="3524" actId="26606"/>
        <pc:sldMkLst>
          <pc:docMk/>
          <pc:sldMk cId="2820126805" sldId="277"/>
        </pc:sldMkLst>
        <pc:spChg chg="mod">
          <ac:chgData name="Larsen, Kyla, RLD" userId="09728fcc-5331-4cc0-a4ec-67d0013d86b5" providerId="ADAL" clId="{B5C70699-0F54-4072-A15C-DD6F5047362A}" dt="2023-06-28T15:34:22.825" v="3524" actId="26606"/>
          <ac:spMkLst>
            <pc:docMk/>
            <pc:sldMk cId="2820126805" sldId="277"/>
            <ac:spMk id="2" creationId="{412FE31C-EF82-B7DC-ED96-101BF5A505B8}"/>
          </ac:spMkLst>
        </pc:spChg>
        <pc:spChg chg="del mod">
          <ac:chgData name="Larsen, Kyla, RLD" userId="09728fcc-5331-4cc0-a4ec-67d0013d86b5" providerId="ADAL" clId="{B5C70699-0F54-4072-A15C-DD6F5047362A}" dt="2023-06-28T15:34:22.825" v="3524" actId="26606"/>
          <ac:spMkLst>
            <pc:docMk/>
            <pc:sldMk cId="2820126805" sldId="277"/>
            <ac:spMk id="3" creationId="{40983454-ED33-E583-1AB3-0F4F06D378B5}"/>
          </ac:spMkLst>
        </pc:spChg>
        <pc:spChg chg="add">
          <ac:chgData name="Larsen, Kyla, RLD" userId="09728fcc-5331-4cc0-a4ec-67d0013d86b5" providerId="ADAL" clId="{B5C70699-0F54-4072-A15C-DD6F5047362A}" dt="2023-06-28T15:34:22.825" v="3524" actId="26606"/>
          <ac:spMkLst>
            <pc:docMk/>
            <pc:sldMk cId="2820126805" sldId="277"/>
            <ac:spMk id="9" creationId="{BACC6370-2D7E-4714-9D71-7542949D7D5D}"/>
          </ac:spMkLst>
        </pc:spChg>
        <pc:spChg chg="add">
          <ac:chgData name="Larsen, Kyla, RLD" userId="09728fcc-5331-4cc0-a4ec-67d0013d86b5" providerId="ADAL" clId="{B5C70699-0F54-4072-A15C-DD6F5047362A}" dt="2023-06-28T15:34:22.825" v="3524" actId="26606"/>
          <ac:spMkLst>
            <pc:docMk/>
            <pc:sldMk cId="2820126805" sldId="277"/>
            <ac:spMk id="11" creationId="{F68B3F68-107C-434F-AA38-110D5EA91B85}"/>
          </ac:spMkLst>
        </pc:spChg>
        <pc:spChg chg="add">
          <ac:chgData name="Larsen, Kyla, RLD" userId="09728fcc-5331-4cc0-a4ec-67d0013d86b5" providerId="ADAL" clId="{B5C70699-0F54-4072-A15C-DD6F5047362A}" dt="2023-06-28T15:34:22.825" v="3524" actId="26606"/>
          <ac:spMkLst>
            <pc:docMk/>
            <pc:sldMk cId="2820126805" sldId="277"/>
            <ac:spMk id="13" creationId="{AAD0DBB9-1A4B-4391-81D4-CB19F9AB918A}"/>
          </ac:spMkLst>
        </pc:spChg>
        <pc:spChg chg="add">
          <ac:chgData name="Larsen, Kyla, RLD" userId="09728fcc-5331-4cc0-a4ec-67d0013d86b5" providerId="ADAL" clId="{B5C70699-0F54-4072-A15C-DD6F5047362A}" dt="2023-06-28T15:34:22.825" v="3524" actId="26606"/>
          <ac:spMkLst>
            <pc:docMk/>
            <pc:sldMk cId="2820126805" sldId="277"/>
            <ac:spMk id="15" creationId="{063BBA22-50EA-4C4D-BE05-F1CE4E63AA56}"/>
          </ac:spMkLst>
        </pc:spChg>
        <pc:graphicFrameChg chg="add">
          <ac:chgData name="Larsen, Kyla, RLD" userId="09728fcc-5331-4cc0-a4ec-67d0013d86b5" providerId="ADAL" clId="{B5C70699-0F54-4072-A15C-DD6F5047362A}" dt="2023-06-28T15:34:22.825" v="3524" actId="26606"/>
          <ac:graphicFrameMkLst>
            <pc:docMk/>
            <pc:sldMk cId="2820126805" sldId="277"/>
            <ac:graphicFrameMk id="5" creationId="{D55BD477-E02B-DB16-7055-EA20A22DF84F}"/>
          </ac:graphicFrameMkLst>
        </pc:graphicFrameChg>
      </pc:sldChg>
    </pc:docChg>
  </pc:docChgLst>
  <pc:docChgLst>
    <pc:chgData name="Lopez, Debra, RLD" userId="c32fee66-8cf3-43a6-9d89-401a2b51e643" providerId="ADAL" clId="{ADF02875-7F15-4A88-B8CD-A138F46FDC1C}"/>
    <pc:docChg chg="custSel modSld">
      <pc:chgData name="Lopez, Debra, RLD" userId="c32fee66-8cf3-43a6-9d89-401a2b51e643" providerId="ADAL" clId="{ADF02875-7F15-4A88-B8CD-A138F46FDC1C}" dt="2023-06-29T15:30:30.940" v="299" actId="6549"/>
      <pc:docMkLst>
        <pc:docMk/>
      </pc:docMkLst>
      <pc:sldChg chg="modSp mod">
        <pc:chgData name="Lopez, Debra, RLD" userId="c32fee66-8cf3-43a6-9d89-401a2b51e643" providerId="ADAL" clId="{ADF02875-7F15-4A88-B8CD-A138F46FDC1C}" dt="2023-06-29T15:21:18.584" v="29" actId="20577"/>
        <pc:sldMkLst>
          <pc:docMk/>
          <pc:sldMk cId="669006191" sldId="257"/>
        </pc:sldMkLst>
        <pc:spChg chg="mod">
          <ac:chgData name="Lopez, Debra, RLD" userId="c32fee66-8cf3-43a6-9d89-401a2b51e643" providerId="ADAL" clId="{ADF02875-7F15-4A88-B8CD-A138F46FDC1C}" dt="2023-06-29T15:21:18.584" v="29" actId="20577"/>
          <ac:spMkLst>
            <pc:docMk/>
            <pc:sldMk cId="669006191" sldId="257"/>
            <ac:spMk id="4" creationId="{BB726163-A77E-0432-CB92-E02E1AF467D7}"/>
          </ac:spMkLst>
        </pc:spChg>
      </pc:sldChg>
      <pc:sldChg chg="modSp mod">
        <pc:chgData name="Lopez, Debra, RLD" userId="c32fee66-8cf3-43a6-9d89-401a2b51e643" providerId="ADAL" clId="{ADF02875-7F15-4A88-B8CD-A138F46FDC1C}" dt="2023-06-29T15:22:34.090" v="53" actId="20577"/>
        <pc:sldMkLst>
          <pc:docMk/>
          <pc:sldMk cId="3784400644" sldId="258"/>
        </pc:sldMkLst>
        <pc:spChg chg="mod">
          <ac:chgData name="Lopez, Debra, RLD" userId="c32fee66-8cf3-43a6-9d89-401a2b51e643" providerId="ADAL" clId="{ADF02875-7F15-4A88-B8CD-A138F46FDC1C}" dt="2023-06-29T15:22:05.224" v="33" actId="20577"/>
          <ac:spMkLst>
            <pc:docMk/>
            <pc:sldMk cId="3784400644" sldId="258"/>
            <ac:spMk id="2" creationId="{471FD19D-379E-8C28-D1DA-F35CAB277374}"/>
          </ac:spMkLst>
        </pc:spChg>
        <pc:graphicFrameChg chg="mod">
          <ac:chgData name="Lopez, Debra, RLD" userId="c32fee66-8cf3-43a6-9d89-401a2b51e643" providerId="ADAL" clId="{ADF02875-7F15-4A88-B8CD-A138F46FDC1C}" dt="2023-06-29T15:22:34.090" v="53" actId="20577"/>
          <ac:graphicFrameMkLst>
            <pc:docMk/>
            <pc:sldMk cId="3784400644" sldId="258"/>
            <ac:graphicFrameMk id="5" creationId="{E0A53B4D-7E47-2771-184A-B1BC6D5E28C6}"/>
          </ac:graphicFrameMkLst>
        </pc:graphicFrameChg>
      </pc:sldChg>
      <pc:sldChg chg="modSp">
        <pc:chgData name="Lopez, Debra, RLD" userId="c32fee66-8cf3-43a6-9d89-401a2b51e643" providerId="ADAL" clId="{ADF02875-7F15-4A88-B8CD-A138F46FDC1C}" dt="2023-06-29T15:23:31.874" v="73" actId="20577"/>
        <pc:sldMkLst>
          <pc:docMk/>
          <pc:sldMk cId="2346876399" sldId="259"/>
        </pc:sldMkLst>
        <pc:graphicFrameChg chg="mod">
          <ac:chgData name="Lopez, Debra, RLD" userId="c32fee66-8cf3-43a6-9d89-401a2b51e643" providerId="ADAL" clId="{ADF02875-7F15-4A88-B8CD-A138F46FDC1C}" dt="2023-06-29T15:23:31.874" v="73" actId="20577"/>
          <ac:graphicFrameMkLst>
            <pc:docMk/>
            <pc:sldMk cId="2346876399" sldId="259"/>
            <ac:graphicFrameMk id="5" creationId="{C9CB8B88-04E3-29B2-134A-4E4F78884CCD}"/>
          </ac:graphicFrameMkLst>
        </pc:graphicFrameChg>
      </pc:sldChg>
      <pc:sldChg chg="modSp mod">
        <pc:chgData name="Lopez, Debra, RLD" userId="c32fee66-8cf3-43a6-9d89-401a2b51e643" providerId="ADAL" clId="{ADF02875-7F15-4A88-B8CD-A138F46FDC1C}" dt="2023-06-29T15:26:03.591" v="143" actId="20577"/>
        <pc:sldMkLst>
          <pc:docMk/>
          <pc:sldMk cId="458521790" sldId="262"/>
        </pc:sldMkLst>
        <pc:spChg chg="mod">
          <ac:chgData name="Lopez, Debra, RLD" userId="c32fee66-8cf3-43a6-9d89-401a2b51e643" providerId="ADAL" clId="{ADF02875-7F15-4A88-B8CD-A138F46FDC1C}" dt="2023-06-29T15:26:03.591" v="143" actId="20577"/>
          <ac:spMkLst>
            <pc:docMk/>
            <pc:sldMk cId="458521790" sldId="262"/>
            <ac:spMk id="3" creationId="{5CCD2692-0F47-0C0C-9749-378C153F645E}"/>
          </ac:spMkLst>
        </pc:spChg>
      </pc:sldChg>
      <pc:sldChg chg="modSp mod">
        <pc:chgData name="Lopez, Debra, RLD" userId="c32fee66-8cf3-43a6-9d89-401a2b51e643" providerId="ADAL" clId="{ADF02875-7F15-4A88-B8CD-A138F46FDC1C}" dt="2023-06-29T15:27:51.072" v="163" actId="6549"/>
        <pc:sldMkLst>
          <pc:docMk/>
          <pc:sldMk cId="1328428778" sldId="269"/>
        </pc:sldMkLst>
        <pc:spChg chg="mod">
          <ac:chgData name="Lopez, Debra, RLD" userId="c32fee66-8cf3-43a6-9d89-401a2b51e643" providerId="ADAL" clId="{ADF02875-7F15-4A88-B8CD-A138F46FDC1C}" dt="2023-06-29T15:27:08.408" v="154" actId="20577"/>
          <ac:spMkLst>
            <pc:docMk/>
            <pc:sldMk cId="1328428778" sldId="269"/>
            <ac:spMk id="2" creationId="{566E533A-F521-272E-8801-94F8435E8727}"/>
          </ac:spMkLst>
        </pc:spChg>
        <pc:spChg chg="mod">
          <ac:chgData name="Lopez, Debra, RLD" userId="c32fee66-8cf3-43a6-9d89-401a2b51e643" providerId="ADAL" clId="{ADF02875-7F15-4A88-B8CD-A138F46FDC1C}" dt="2023-06-29T15:27:51.072" v="163" actId="6549"/>
          <ac:spMkLst>
            <pc:docMk/>
            <pc:sldMk cId="1328428778" sldId="269"/>
            <ac:spMk id="3" creationId="{DB87C958-6241-2B31-8D70-A995C1F6852D}"/>
          </ac:spMkLst>
        </pc:spChg>
      </pc:sldChg>
      <pc:sldChg chg="modSp mod">
        <pc:chgData name="Lopez, Debra, RLD" userId="c32fee66-8cf3-43a6-9d89-401a2b51e643" providerId="ADAL" clId="{ADF02875-7F15-4A88-B8CD-A138F46FDC1C}" dt="2023-06-29T15:29:46.578" v="268" actId="6549"/>
        <pc:sldMkLst>
          <pc:docMk/>
          <pc:sldMk cId="1562722477" sldId="270"/>
        </pc:sldMkLst>
        <pc:spChg chg="mod">
          <ac:chgData name="Lopez, Debra, RLD" userId="c32fee66-8cf3-43a6-9d89-401a2b51e643" providerId="ADAL" clId="{ADF02875-7F15-4A88-B8CD-A138F46FDC1C}" dt="2023-06-29T15:29:46.578" v="268" actId="6549"/>
          <ac:spMkLst>
            <pc:docMk/>
            <pc:sldMk cId="1562722477" sldId="270"/>
            <ac:spMk id="3" creationId="{00209977-2F99-234B-4408-9311F737A142}"/>
          </ac:spMkLst>
        </pc:spChg>
      </pc:sldChg>
      <pc:sldChg chg="modSp mod">
        <pc:chgData name="Lopez, Debra, RLD" userId="c32fee66-8cf3-43a6-9d89-401a2b51e643" providerId="ADAL" clId="{ADF02875-7F15-4A88-B8CD-A138F46FDC1C}" dt="2023-06-29T15:30:30.940" v="299" actId="6549"/>
        <pc:sldMkLst>
          <pc:docMk/>
          <pc:sldMk cId="697385002" sldId="272"/>
        </pc:sldMkLst>
        <pc:spChg chg="mod">
          <ac:chgData name="Lopez, Debra, RLD" userId="c32fee66-8cf3-43a6-9d89-401a2b51e643" providerId="ADAL" clId="{ADF02875-7F15-4A88-B8CD-A138F46FDC1C}" dt="2023-06-29T15:30:30.940" v="299" actId="6549"/>
          <ac:spMkLst>
            <pc:docMk/>
            <pc:sldMk cId="697385002" sldId="272"/>
            <ac:spMk id="2" creationId="{BA4FEBF8-05D8-5131-C519-F14353C97BF5}"/>
          </ac:spMkLst>
        </pc:spChg>
        <pc:graphicFrameChg chg="mod">
          <ac:chgData name="Lopez, Debra, RLD" userId="c32fee66-8cf3-43a6-9d89-401a2b51e643" providerId="ADAL" clId="{ADF02875-7F15-4A88-B8CD-A138F46FDC1C}" dt="2023-06-29T15:19:23.925" v="0" actId="20577"/>
          <ac:graphicFrameMkLst>
            <pc:docMk/>
            <pc:sldMk cId="697385002" sldId="272"/>
            <ac:graphicFrameMk id="5" creationId="{E740916E-DA49-1F1F-660F-B4D50EBE3B3C}"/>
          </ac:graphicFrameMkLst>
        </pc:graphicFrameChg>
      </pc:sldChg>
      <pc:sldChg chg="modSp">
        <pc:chgData name="Lopez, Debra, RLD" userId="c32fee66-8cf3-43a6-9d89-401a2b51e643" providerId="ADAL" clId="{ADF02875-7F15-4A88-B8CD-A138F46FDC1C}" dt="2023-06-29T15:24:33.338" v="77" actId="20577"/>
        <pc:sldMkLst>
          <pc:docMk/>
          <pc:sldMk cId="2820126805" sldId="277"/>
        </pc:sldMkLst>
        <pc:graphicFrameChg chg="mod">
          <ac:chgData name="Lopez, Debra, RLD" userId="c32fee66-8cf3-43a6-9d89-401a2b51e643" providerId="ADAL" clId="{ADF02875-7F15-4A88-B8CD-A138F46FDC1C}" dt="2023-06-29T15:24:33.338" v="77" actId="20577"/>
          <ac:graphicFrameMkLst>
            <pc:docMk/>
            <pc:sldMk cId="2820126805" sldId="277"/>
            <ac:graphicFrameMk id="5" creationId="{D55BD477-E02B-DB16-7055-EA20A22DF84F}"/>
          </ac:graphicFrameMkLst>
        </pc:graphicFrameChg>
      </pc:sldChg>
    </pc:docChg>
  </pc:docChgLst>
  <pc:docChgLst>
    <pc:chgData name="Sanchez, Phillip, RLD" userId="S::phillip.sanchez2@rld.nm.gov::645d980f-f90b-44c9-ab84-ba164af8b996" providerId="AD" clId="Web-{E1714748-EC03-F079-B51C-CE86EFC2DF2B}"/>
    <pc:docChg chg="modSld">
      <pc:chgData name="Sanchez, Phillip, RLD" userId="S::phillip.sanchez2@rld.nm.gov::645d980f-f90b-44c9-ab84-ba164af8b996" providerId="AD" clId="Web-{E1714748-EC03-F079-B51C-CE86EFC2DF2B}" dt="2023-06-29T15:46:43.226" v="33" actId="20577"/>
      <pc:docMkLst>
        <pc:docMk/>
      </pc:docMkLst>
      <pc:sldChg chg="modSp">
        <pc:chgData name="Sanchez, Phillip, RLD" userId="S::phillip.sanchez2@rld.nm.gov::645d980f-f90b-44c9-ab84-ba164af8b996" providerId="AD" clId="Web-{E1714748-EC03-F079-B51C-CE86EFC2DF2B}" dt="2023-06-29T15:46:43.226" v="33" actId="20577"/>
        <pc:sldMkLst>
          <pc:docMk/>
          <pc:sldMk cId="669006191" sldId="257"/>
        </pc:sldMkLst>
        <pc:spChg chg="mod">
          <ac:chgData name="Sanchez, Phillip, RLD" userId="S::phillip.sanchez2@rld.nm.gov::645d980f-f90b-44c9-ab84-ba164af8b996" providerId="AD" clId="Web-{E1714748-EC03-F079-B51C-CE86EFC2DF2B}" dt="2023-06-29T15:46:43.226" v="33" actId="20577"/>
          <ac:spMkLst>
            <pc:docMk/>
            <pc:sldMk cId="669006191" sldId="257"/>
            <ac:spMk id="4" creationId="{BB726163-A77E-0432-CB92-E02E1AF467D7}"/>
          </ac:spMkLst>
        </pc:spChg>
      </pc:sldChg>
    </pc:docChg>
  </pc:docChgLst>
  <pc:docChgLst>
    <pc:chgData name="Larsen, Kyla, RLD" userId="09728fcc-5331-4cc0-a4ec-67d0013d86b5" providerId="ADAL" clId="{19CACA01-2FE8-4358-BC7C-6ED7DEFB34C2}"/>
    <pc:docChg chg="undo custSel addSld modSld">
      <pc:chgData name="Larsen, Kyla, RLD" userId="09728fcc-5331-4cc0-a4ec-67d0013d86b5" providerId="ADAL" clId="{19CACA01-2FE8-4358-BC7C-6ED7DEFB34C2}" dt="2023-10-04T12:45:56.945" v="3908" actId="20577"/>
      <pc:docMkLst>
        <pc:docMk/>
      </pc:docMkLst>
      <pc:sldChg chg="modSp mod">
        <pc:chgData name="Larsen, Kyla, RLD" userId="09728fcc-5331-4cc0-a4ec-67d0013d86b5" providerId="ADAL" clId="{19CACA01-2FE8-4358-BC7C-6ED7DEFB34C2}" dt="2023-10-04T12:45:56.945" v="3908" actId="20577"/>
        <pc:sldMkLst>
          <pc:docMk/>
          <pc:sldMk cId="3968173135" sldId="256"/>
        </pc:sldMkLst>
        <pc:spChg chg="mod">
          <ac:chgData name="Larsen, Kyla, RLD" userId="09728fcc-5331-4cc0-a4ec-67d0013d86b5" providerId="ADAL" clId="{19CACA01-2FE8-4358-BC7C-6ED7DEFB34C2}" dt="2023-10-04T12:45:56.945" v="3908" actId="20577"/>
          <ac:spMkLst>
            <pc:docMk/>
            <pc:sldMk cId="3968173135" sldId="256"/>
            <ac:spMk id="2" creationId="{AAA159D4-F643-98EB-2975-9E50E2FC91C1}"/>
          </ac:spMkLst>
        </pc:spChg>
      </pc:sldChg>
      <pc:sldChg chg="modSp mod modTransition">
        <pc:chgData name="Larsen, Kyla, RLD" userId="09728fcc-5331-4cc0-a4ec-67d0013d86b5" providerId="ADAL" clId="{19CACA01-2FE8-4358-BC7C-6ED7DEFB34C2}" dt="2023-09-21T14:08:19.210" v="3892" actId="255"/>
        <pc:sldMkLst>
          <pc:docMk/>
          <pc:sldMk cId="669006191" sldId="257"/>
        </pc:sldMkLst>
        <pc:spChg chg="mod">
          <ac:chgData name="Larsen, Kyla, RLD" userId="09728fcc-5331-4cc0-a4ec-67d0013d86b5" providerId="ADAL" clId="{19CACA01-2FE8-4358-BC7C-6ED7DEFB34C2}" dt="2023-09-21T14:08:19.210" v="3892" actId="255"/>
          <ac:spMkLst>
            <pc:docMk/>
            <pc:sldMk cId="669006191" sldId="257"/>
            <ac:spMk id="4" creationId="{BB726163-A77E-0432-CB92-E02E1AF467D7}"/>
          </ac:spMkLst>
        </pc:spChg>
      </pc:sldChg>
      <pc:sldChg chg="modSp">
        <pc:chgData name="Larsen, Kyla, RLD" userId="09728fcc-5331-4cc0-a4ec-67d0013d86b5" providerId="ADAL" clId="{19CACA01-2FE8-4358-BC7C-6ED7DEFB34C2}" dt="2023-09-21T14:07:30.234" v="3871"/>
        <pc:sldMkLst>
          <pc:docMk/>
          <pc:sldMk cId="3784400644" sldId="258"/>
        </pc:sldMkLst>
        <pc:graphicFrameChg chg="mod">
          <ac:chgData name="Larsen, Kyla, RLD" userId="09728fcc-5331-4cc0-a4ec-67d0013d86b5" providerId="ADAL" clId="{19CACA01-2FE8-4358-BC7C-6ED7DEFB34C2}" dt="2023-09-21T14:07:30.234" v="3871"/>
          <ac:graphicFrameMkLst>
            <pc:docMk/>
            <pc:sldMk cId="3784400644" sldId="258"/>
            <ac:graphicFrameMk id="5" creationId="{E0A53B4D-7E47-2771-184A-B1BC6D5E28C6}"/>
          </ac:graphicFrameMkLst>
        </pc:graphicFrameChg>
      </pc:sldChg>
      <pc:sldChg chg="modSp">
        <pc:chgData name="Larsen, Kyla, RLD" userId="09728fcc-5331-4cc0-a4ec-67d0013d86b5" providerId="ADAL" clId="{19CACA01-2FE8-4358-BC7C-6ED7DEFB34C2}" dt="2023-09-21T14:07:16.788" v="3870" actId="20577"/>
        <pc:sldMkLst>
          <pc:docMk/>
          <pc:sldMk cId="2346876399" sldId="259"/>
        </pc:sldMkLst>
        <pc:graphicFrameChg chg="mod">
          <ac:chgData name="Larsen, Kyla, RLD" userId="09728fcc-5331-4cc0-a4ec-67d0013d86b5" providerId="ADAL" clId="{19CACA01-2FE8-4358-BC7C-6ED7DEFB34C2}" dt="2023-09-21T14:07:16.788" v="3870" actId="20577"/>
          <ac:graphicFrameMkLst>
            <pc:docMk/>
            <pc:sldMk cId="2346876399" sldId="259"/>
            <ac:graphicFrameMk id="5" creationId="{C9CB8B88-04E3-29B2-134A-4E4F78884CCD}"/>
          </ac:graphicFrameMkLst>
        </pc:graphicFrameChg>
      </pc:sldChg>
      <pc:sldChg chg="modSp mod">
        <pc:chgData name="Larsen, Kyla, RLD" userId="09728fcc-5331-4cc0-a4ec-67d0013d86b5" providerId="ADAL" clId="{19CACA01-2FE8-4358-BC7C-6ED7DEFB34C2}" dt="2023-09-13T23:16:55.302" v="3535" actId="14100"/>
        <pc:sldMkLst>
          <pc:docMk/>
          <pc:sldMk cId="1328428778" sldId="269"/>
        </pc:sldMkLst>
        <pc:spChg chg="mod">
          <ac:chgData name="Larsen, Kyla, RLD" userId="09728fcc-5331-4cc0-a4ec-67d0013d86b5" providerId="ADAL" clId="{19CACA01-2FE8-4358-BC7C-6ED7DEFB34C2}" dt="2023-09-13T23:16:55.302" v="3535" actId="14100"/>
          <ac:spMkLst>
            <pc:docMk/>
            <pc:sldMk cId="1328428778" sldId="269"/>
            <ac:spMk id="2" creationId="{566E533A-F521-272E-8801-94F8435E8727}"/>
          </ac:spMkLst>
        </pc:spChg>
      </pc:sldChg>
      <pc:sldChg chg="modSp mod">
        <pc:chgData name="Larsen, Kyla, RLD" userId="09728fcc-5331-4cc0-a4ec-67d0013d86b5" providerId="ADAL" clId="{19CACA01-2FE8-4358-BC7C-6ED7DEFB34C2}" dt="2023-09-13T23:17:04" v="3536" actId="14100"/>
        <pc:sldMkLst>
          <pc:docMk/>
          <pc:sldMk cId="697385002" sldId="272"/>
        </pc:sldMkLst>
        <pc:spChg chg="mod">
          <ac:chgData name="Larsen, Kyla, RLD" userId="09728fcc-5331-4cc0-a4ec-67d0013d86b5" providerId="ADAL" clId="{19CACA01-2FE8-4358-BC7C-6ED7DEFB34C2}" dt="2023-09-13T23:17:04" v="3536" actId="14100"/>
          <ac:spMkLst>
            <pc:docMk/>
            <pc:sldMk cId="697385002" sldId="272"/>
            <ac:spMk id="2" creationId="{BA4FEBF8-05D8-5131-C519-F14353C97BF5}"/>
          </ac:spMkLst>
        </pc:spChg>
      </pc:sldChg>
      <pc:sldChg chg="addSp delSp modSp new mod setBg">
        <pc:chgData name="Larsen, Kyla, RLD" userId="09728fcc-5331-4cc0-a4ec-67d0013d86b5" providerId="ADAL" clId="{19CACA01-2FE8-4358-BC7C-6ED7DEFB34C2}" dt="2023-09-06T14:08:32.081" v="939" actId="26606"/>
        <pc:sldMkLst>
          <pc:docMk/>
          <pc:sldMk cId="4144608298" sldId="278"/>
        </pc:sldMkLst>
        <pc:spChg chg="mod">
          <ac:chgData name="Larsen, Kyla, RLD" userId="09728fcc-5331-4cc0-a4ec-67d0013d86b5" providerId="ADAL" clId="{19CACA01-2FE8-4358-BC7C-6ED7DEFB34C2}" dt="2023-09-06T14:08:32.081" v="939" actId="26606"/>
          <ac:spMkLst>
            <pc:docMk/>
            <pc:sldMk cId="4144608298" sldId="278"/>
            <ac:spMk id="2" creationId="{8343B6FA-9229-DBD2-25C3-E8C5282930DD}"/>
          </ac:spMkLst>
        </pc:spChg>
        <pc:spChg chg="mod">
          <ac:chgData name="Larsen, Kyla, RLD" userId="09728fcc-5331-4cc0-a4ec-67d0013d86b5" providerId="ADAL" clId="{19CACA01-2FE8-4358-BC7C-6ED7DEFB34C2}" dt="2023-09-06T14:08:32.081" v="939" actId="26606"/>
          <ac:spMkLst>
            <pc:docMk/>
            <pc:sldMk cId="4144608298" sldId="278"/>
            <ac:spMk id="3" creationId="{6746AA35-A13F-1BEE-7400-699DE05005B2}"/>
          </ac:spMkLst>
        </pc:spChg>
        <pc:spChg chg="add del">
          <ac:chgData name="Larsen, Kyla, RLD" userId="09728fcc-5331-4cc0-a4ec-67d0013d86b5" providerId="ADAL" clId="{19CACA01-2FE8-4358-BC7C-6ED7DEFB34C2}" dt="2023-09-06T13:59:43.094" v="65" actId="21"/>
          <ac:spMkLst>
            <pc:docMk/>
            <pc:sldMk cId="4144608298" sldId="278"/>
            <ac:spMk id="5" creationId="{89B82A1B-F169-6B63-0F7C-C0733FABC7FB}"/>
          </ac:spMkLst>
        </pc:spChg>
        <pc:spChg chg="add">
          <ac:chgData name="Larsen, Kyla, RLD" userId="09728fcc-5331-4cc0-a4ec-67d0013d86b5" providerId="ADAL" clId="{19CACA01-2FE8-4358-BC7C-6ED7DEFB34C2}" dt="2023-09-06T14:08:32.081" v="939" actId="26606"/>
          <ac:spMkLst>
            <pc:docMk/>
            <pc:sldMk cId="4144608298" sldId="278"/>
            <ac:spMk id="8" creationId="{907EF6B7-1338-4443-8C46-6A318D952DFD}"/>
          </ac:spMkLst>
        </pc:spChg>
        <pc:spChg chg="add">
          <ac:chgData name="Larsen, Kyla, RLD" userId="09728fcc-5331-4cc0-a4ec-67d0013d86b5" providerId="ADAL" clId="{19CACA01-2FE8-4358-BC7C-6ED7DEFB34C2}" dt="2023-09-06T14:08:32.081" v="939" actId="26606"/>
          <ac:spMkLst>
            <pc:docMk/>
            <pc:sldMk cId="4144608298" sldId="278"/>
            <ac:spMk id="10" creationId="{DAAE4CDD-124C-4DCF-9584-B6033B545DD5}"/>
          </ac:spMkLst>
        </pc:spChg>
        <pc:spChg chg="add">
          <ac:chgData name="Larsen, Kyla, RLD" userId="09728fcc-5331-4cc0-a4ec-67d0013d86b5" providerId="ADAL" clId="{19CACA01-2FE8-4358-BC7C-6ED7DEFB34C2}" dt="2023-09-06T14:08:32.081" v="939" actId="26606"/>
          <ac:spMkLst>
            <pc:docMk/>
            <pc:sldMk cId="4144608298" sldId="278"/>
            <ac:spMk id="12" creationId="{081E4A58-353D-44AE-B2FC-2A74E2E400F7}"/>
          </ac:spMkLst>
        </pc:spChg>
      </pc:sldChg>
      <pc:sldChg chg="addSp delSp modSp new mod setBg">
        <pc:chgData name="Larsen, Kyla, RLD" userId="09728fcc-5331-4cc0-a4ec-67d0013d86b5" providerId="ADAL" clId="{19CACA01-2FE8-4358-BC7C-6ED7DEFB34C2}" dt="2023-09-07T01:11:21.498" v="3530" actId="26606"/>
        <pc:sldMkLst>
          <pc:docMk/>
          <pc:sldMk cId="1710232591" sldId="279"/>
        </pc:sldMkLst>
        <pc:spChg chg="mod">
          <ac:chgData name="Larsen, Kyla, RLD" userId="09728fcc-5331-4cc0-a4ec-67d0013d86b5" providerId="ADAL" clId="{19CACA01-2FE8-4358-BC7C-6ED7DEFB34C2}" dt="2023-09-07T01:11:21.498" v="3530" actId="26606"/>
          <ac:spMkLst>
            <pc:docMk/>
            <pc:sldMk cId="1710232591" sldId="279"/>
            <ac:spMk id="2" creationId="{4E7A550D-56FC-C154-BFA1-9B65EC194033}"/>
          </ac:spMkLst>
        </pc:spChg>
        <pc:spChg chg="del mod">
          <ac:chgData name="Larsen, Kyla, RLD" userId="09728fcc-5331-4cc0-a4ec-67d0013d86b5" providerId="ADAL" clId="{19CACA01-2FE8-4358-BC7C-6ED7DEFB34C2}" dt="2023-09-07T01:11:21.498" v="3530" actId="26606"/>
          <ac:spMkLst>
            <pc:docMk/>
            <pc:sldMk cId="1710232591" sldId="279"/>
            <ac:spMk id="3" creationId="{CAAF0C45-406F-EED2-C397-BAE096B3B116}"/>
          </ac:spMkLst>
        </pc:spChg>
        <pc:spChg chg="add">
          <ac:chgData name="Larsen, Kyla, RLD" userId="09728fcc-5331-4cc0-a4ec-67d0013d86b5" providerId="ADAL" clId="{19CACA01-2FE8-4358-BC7C-6ED7DEFB34C2}" dt="2023-09-07T01:11:21.498" v="3530" actId="26606"/>
          <ac:spMkLst>
            <pc:docMk/>
            <pc:sldMk cId="1710232591" sldId="279"/>
            <ac:spMk id="9" creationId="{53B021B3-DE93-4AB7-8A18-CF5F1CED88B8}"/>
          </ac:spMkLst>
        </pc:spChg>
        <pc:spChg chg="add">
          <ac:chgData name="Larsen, Kyla, RLD" userId="09728fcc-5331-4cc0-a4ec-67d0013d86b5" providerId="ADAL" clId="{19CACA01-2FE8-4358-BC7C-6ED7DEFB34C2}" dt="2023-09-07T01:11:21.498" v="3530" actId="26606"/>
          <ac:spMkLst>
            <pc:docMk/>
            <pc:sldMk cId="1710232591" sldId="279"/>
            <ac:spMk id="11" creationId="{52D502E5-F6B4-4D58-B4AE-FC466FF15EE8}"/>
          </ac:spMkLst>
        </pc:spChg>
        <pc:spChg chg="add">
          <ac:chgData name="Larsen, Kyla, RLD" userId="09728fcc-5331-4cc0-a4ec-67d0013d86b5" providerId="ADAL" clId="{19CACA01-2FE8-4358-BC7C-6ED7DEFB34C2}" dt="2023-09-07T01:11:21.498" v="3530" actId="26606"/>
          <ac:spMkLst>
            <pc:docMk/>
            <pc:sldMk cId="1710232591" sldId="279"/>
            <ac:spMk id="13" creationId="{9DECDBF4-02B6-4BB4-B65B-B8107AD6A9E8}"/>
          </ac:spMkLst>
        </pc:spChg>
        <pc:graphicFrameChg chg="add">
          <ac:chgData name="Larsen, Kyla, RLD" userId="09728fcc-5331-4cc0-a4ec-67d0013d86b5" providerId="ADAL" clId="{19CACA01-2FE8-4358-BC7C-6ED7DEFB34C2}" dt="2023-09-07T01:11:21.498" v="3530" actId="26606"/>
          <ac:graphicFrameMkLst>
            <pc:docMk/>
            <pc:sldMk cId="1710232591" sldId="279"/>
            <ac:graphicFrameMk id="5" creationId="{606218CC-59DD-C3BF-693C-9F2B4E4AFBAA}"/>
          </ac:graphicFrameMkLst>
        </pc:graphicFrameChg>
      </pc:sldChg>
      <pc:sldChg chg="addSp delSp modSp new mod setBg">
        <pc:chgData name="Larsen, Kyla, RLD" userId="09728fcc-5331-4cc0-a4ec-67d0013d86b5" providerId="ADAL" clId="{19CACA01-2FE8-4358-BC7C-6ED7DEFB34C2}" dt="2023-09-07T01:12:04.295" v="3531" actId="26606"/>
        <pc:sldMkLst>
          <pc:docMk/>
          <pc:sldMk cId="1681431694" sldId="280"/>
        </pc:sldMkLst>
        <pc:spChg chg="mod">
          <ac:chgData name="Larsen, Kyla, RLD" userId="09728fcc-5331-4cc0-a4ec-67d0013d86b5" providerId="ADAL" clId="{19CACA01-2FE8-4358-BC7C-6ED7DEFB34C2}" dt="2023-09-07T01:12:04.295" v="3531" actId="26606"/>
          <ac:spMkLst>
            <pc:docMk/>
            <pc:sldMk cId="1681431694" sldId="280"/>
            <ac:spMk id="2" creationId="{8FC52C0C-DC67-C98C-E525-4046ECB31C75}"/>
          </ac:spMkLst>
        </pc:spChg>
        <pc:spChg chg="del mod">
          <ac:chgData name="Larsen, Kyla, RLD" userId="09728fcc-5331-4cc0-a4ec-67d0013d86b5" providerId="ADAL" clId="{19CACA01-2FE8-4358-BC7C-6ED7DEFB34C2}" dt="2023-09-07T01:12:04.295" v="3531" actId="26606"/>
          <ac:spMkLst>
            <pc:docMk/>
            <pc:sldMk cId="1681431694" sldId="280"/>
            <ac:spMk id="3" creationId="{094258C9-2B20-150F-E801-FF0E6A368690}"/>
          </ac:spMkLst>
        </pc:spChg>
        <pc:spChg chg="add">
          <ac:chgData name="Larsen, Kyla, RLD" userId="09728fcc-5331-4cc0-a4ec-67d0013d86b5" providerId="ADAL" clId="{19CACA01-2FE8-4358-BC7C-6ED7DEFB34C2}" dt="2023-09-07T01:12:04.295" v="3531" actId="26606"/>
          <ac:spMkLst>
            <pc:docMk/>
            <pc:sldMk cId="1681431694" sldId="280"/>
            <ac:spMk id="9" creationId="{56E9B3E6-E277-4D68-BA48-9CB43FFBD6E2}"/>
          </ac:spMkLst>
        </pc:spChg>
        <pc:spChg chg="add">
          <ac:chgData name="Larsen, Kyla, RLD" userId="09728fcc-5331-4cc0-a4ec-67d0013d86b5" providerId="ADAL" clId="{19CACA01-2FE8-4358-BC7C-6ED7DEFB34C2}" dt="2023-09-07T01:12:04.295" v="3531" actId="26606"/>
          <ac:spMkLst>
            <pc:docMk/>
            <pc:sldMk cId="1681431694" sldId="280"/>
            <ac:spMk id="16" creationId="{D5B0017B-2ECA-49AF-B397-DC140825DF8D}"/>
          </ac:spMkLst>
        </pc:spChg>
        <pc:grpChg chg="add">
          <ac:chgData name="Larsen, Kyla, RLD" userId="09728fcc-5331-4cc0-a4ec-67d0013d86b5" providerId="ADAL" clId="{19CACA01-2FE8-4358-BC7C-6ED7DEFB34C2}" dt="2023-09-07T01:12:04.295" v="3531" actId="26606"/>
          <ac:grpSpMkLst>
            <pc:docMk/>
            <pc:sldMk cId="1681431694" sldId="280"/>
            <ac:grpSpMk id="11" creationId="{AE1C45F0-260A-458C-96ED-C1F6D2151219}"/>
          </ac:grpSpMkLst>
        </pc:grpChg>
        <pc:graphicFrameChg chg="add">
          <ac:chgData name="Larsen, Kyla, RLD" userId="09728fcc-5331-4cc0-a4ec-67d0013d86b5" providerId="ADAL" clId="{19CACA01-2FE8-4358-BC7C-6ED7DEFB34C2}" dt="2023-09-07T01:12:04.295" v="3531" actId="26606"/>
          <ac:graphicFrameMkLst>
            <pc:docMk/>
            <pc:sldMk cId="1681431694" sldId="280"/>
            <ac:graphicFrameMk id="5" creationId="{A3C04D28-F6D7-39DA-2D26-1D02F8CDB568}"/>
          </ac:graphicFrameMkLst>
        </pc:graphicFrameChg>
        <pc:cxnChg chg="add">
          <ac:chgData name="Larsen, Kyla, RLD" userId="09728fcc-5331-4cc0-a4ec-67d0013d86b5" providerId="ADAL" clId="{19CACA01-2FE8-4358-BC7C-6ED7DEFB34C2}" dt="2023-09-07T01:12:04.295" v="3531" actId="26606"/>
          <ac:cxnSpMkLst>
            <pc:docMk/>
            <pc:sldMk cId="1681431694" sldId="280"/>
            <ac:cxnSpMk id="18" creationId="{6CF1BAF6-AD41-4082-B212-8A1F9A2E8779}"/>
          </ac:cxnSpMkLst>
        </pc:cxnChg>
      </pc:sldChg>
      <pc:sldChg chg="addSp delSp modSp new mod setBg">
        <pc:chgData name="Larsen, Kyla, RLD" userId="09728fcc-5331-4cc0-a4ec-67d0013d86b5" providerId="ADAL" clId="{19CACA01-2FE8-4358-BC7C-6ED7DEFB34C2}" dt="2023-09-12T17:09:47.662" v="3532" actId="26606"/>
        <pc:sldMkLst>
          <pc:docMk/>
          <pc:sldMk cId="2974094540" sldId="281"/>
        </pc:sldMkLst>
        <pc:spChg chg="mod">
          <ac:chgData name="Larsen, Kyla, RLD" userId="09728fcc-5331-4cc0-a4ec-67d0013d86b5" providerId="ADAL" clId="{19CACA01-2FE8-4358-BC7C-6ED7DEFB34C2}" dt="2023-09-12T17:09:47.662" v="3532" actId="26606"/>
          <ac:spMkLst>
            <pc:docMk/>
            <pc:sldMk cId="2974094540" sldId="281"/>
            <ac:spMk id="2" creationId="{EE9F4A6A-3BD0-DE3E-5108-DE600F130C4C}"/>
          </ac:spMkLst>
        </pc:spChg>
        <pc:spChg chg="del mod">
          <ac:chgData name="Larsen, Kyla, RLD" userId="09728fcc-5331-4cc0-a4ec-67d0013d86b5" providerId="ADAL" clId="{19CACA01-2FE8-4358-BC7C-6ED7DEFB34C2}" dt="2023-09-12T17:09:47.662" v="3532" actId="26606"/>
          <ac:spMkLst>
            <pc:docMk/>
            <pc:sldMk cId="2974094540" sldId="281"/>
            <ac:spMk id="3" creationId="{1B0A5E42-54A4-7B95-83F3-1B693BF02CBE}"/>
          </ac:spMkLst>
        </pc:spChg>
        <pc:spChg chg="add">
          <ac:chgData name="Larsen, Kyla, RLD" userId="09728fcc-5331-4cc0-a4ec-67d0013d86b5" providerId="ADAL" clId="{19CACA01-2FE8-4358-BC7C-6ED7DEFB34C2}" dt="2023-09-12T17:09:47.662" v="3532" actId="26606"/>
          <ac:spMkLst>
            <pc:docMk/>
            <pc:sldMk cId="2974094540" sldId="281"/>
            <ac:spMk id="9" creationId="{BACC6370-2D7E-4714-9D71-7542949D7D5D}"/>
          </ac:spMkLst>
        </pc:spChg>
        <pc:spChg chg="add">
          <ac:chgData name="Larsen, Kyla, RLD" userId="09728fcc-5331-4cc0-a4ec-67d0013d86b5" providerId="ADAL" clId="{19CACA01-2FE8-4358-BC7C-6ED7DEFB34C2}" dt="2023-09-12T17:09:47.662" v="3532" actId="26606"/>
          <ac:spMkLst>
            <pc:docMk/>
            <pc:sldMk cId="2974094540" sldId="281"/>
            <ac:spMk id="11" creationId="{256B2C21-A230-48C0-8DF1-C46611373C44}"/>
          </ac:spMkLst>
        </pc:spChg>
        <pc:spChg chg="add">
          <ac:chgData name="Larsen, Kyla, RLD" userId="09728fcc-5331-4cc0-a4ec-67d0013d86b5" providerId="ADAL" clId="{19CACA01-2FE8-4358-BC7C-6ED7DEFB34C2}" dt="2023-09-12T17:09:47.662" v="3532" actId="26606"/>
          <ac:spMkLst>
            <pc:docMk/>
            <pc:sldMk cId="2974094540" sldId="281"/>
            <ac:spMk id="13" creationId="{3847E18C-932D-4C95-AABA-FEC7C9499AD7}"/>
          </ac:spMkLst>
        </pc:spChg>
        <pc:spChg chg="add">
          <ac:chgData name="Larsen, Kyla, RLD" userId="09728fcc-5331-4cc0-a4ec-67d0013d86b5" providerId="ADAL" clId="{19CACA01-2FE8-4358-BC7C-6ED7DEFB34C2}" dt="2023-09-12T17:09:47.662" v="3532" actId="26606"/>
          <ac:spMkLst>
            <pc:docMk/>
            <pc:sldMk cId="2974094540" sldId="281"/>
            <ac:spMk id="15" creationId="{3150CB11-0C61-439E-910F-5787759E72A0}"/>
          </ac:spMkLst>
        </pc:spChg>
        <pc:spChg chg="add">
          <ac:chgData name="Larsen, Kyla, RLD" userId="09728fcc-5331-4cc0-a4ec-67d0013d86b5" providerId="ADAL" clId="{19CACA01-2FE8-4358-BC7C-6ED7DEFB34C2}" dt="2023-09-12T17:09:47.662" v="3532" actId="26606"/>
          <ac:spMkLst>
            <pc:docMk/>
            <pc:sldMk cId="2974094540" sldId="281"/>
            <ac:spMk id="17" creationId="{43F8A58B-5155-44CE-A5FF-7647B47D0A7A}"/>
          </ac:spMkLst>
        </pc:spChg>
        <pc:spChg chg="add">
          <ac:chgData name="Larsen, Kyla, RLD" userId="09728fcc-5331-4cc0-a4ec-67d0013d86b5" providerId="ADAL" clId="{19CACA01-2FE8-4358-BC7C-6ED7DEFB34C2}" dt="2023-09-12T17:09:47.662" v="3532" actId="26606"/>
          <ac:spMkLst>
            <pc:docMk/>
            <pc:sldMk cId="2974094540" sldId="281"/>
            <ac:spMk id="19" creationId="{443F2ACA-E6D6-4028-82DD-F03C262D5DE6}"/>
          </ac:spMkLst>
        </pc:spChg>
        <pc:graphicFrameChg chg="add">
          <ac:chgData name="Larsen, Kyla, RLD" userId="09728fcc-5331-4cc0-a4ec-67d0013d86b5" providerId="ADAL" clId="{19CACA01-2FE8-4358-BC7C-6ED7DEFB34C2}" dt="2023-09-12T17:09:47.662" v="3532" actId="26606"/>
          <ac:graphicFrameMkLst>
            <pc:docMk/>
            <pc:sldMk cId="2974094540" sldId="281"/>
            <ac:graphicFrameMk id="5" creationId="{BBDC8AEF-05A0-4E32-E308-10FBDD49A772}"/>
          </ac:graphicFrameMkLst>
        </pc:graphicFrameChg>
      </pc:sldChg>
      <pc:sldChg chg="addSp delSp modSp new mod setBg">
        <pc:chgData name="Larsen, Kyla, RLD" userId="09728fcc-5331-4cc0-a4ec-67d0013d86b5" providerId="ADAL" clId="{19CACA01-2FE8-4358-BC7C-6ED7DEFB34C2}" dt="2023-09-06T16:26:09.162" v="3529" actId="26606"/>
        <pc:sldMkLst>
          <pc:docMk/>
          <pc:sldMk cId="3473662092" sldId="282"/>
        </pc:sldMkLst>
        <pc:spChg chg="mod">
          <ac:chgData name="Larsen, Kyla, RLD" userId="09728fcc-5331-4cc0-a4ec-67d0013d86b5" providerId="ADAL" clId="{19CACA01-2FE8-4358-BC7C-6ED7DEFB34C2}" dt="2023-09-06T16:26:09.162" v="3529" actId="26606"/>
          <ac:spMkLst>
            <pc:docMk/>
            <pc:sldMk cId="3473662092" sldId="282"/>
            <ac:spMk id="2" creationId="{9476AB62-BCA5-56A9-5C16-3C1D0CB90E97}"/>
          </ac:spMkLst>
        </pc:spChg>
        <pc:spChg chg="del mod">
          <ac:chgData name="Larsen, Kyla, RLD" userId="09728fcc-5331-4cc0-a4ec-67d0013d86b5" providerId="ADAL" clId="{19CACA01-2FE8-4358-BC7C-6ED7DEFB34C2}" dt="2023-09-06T16:26:09.162" v="3529" actId="26606"/>
          <ac:spMkLst>
            <pc:docMk/>
            <pc:sldMk cId="3473662092" sldId="282"/>
            <ac:spMk id="3" creationId="{DEC6EAEB-AED2-AB7E-E502-BE708966592E}"/>
          </ac:spMkLst>
        </pc:spChg>
        <pc:spChg chg="add">
          <ac:chgData name="Larsen, Kyla, RLD" userId="09728fcc-5331-4cc0-a4ec-67d0013d86b5" providerId="ADAL" clId="{19CACA01-2FE8-4358-BC7C-6ED7DEFB34C2}" dt="2023-09-06T16:26:09.162" v="3529" actId="26606"/>
          <ac:spMkLst>
            <pc:docMk/>
            <pc:sldMk cId="3473662092" sldId="282"/>
            <ac:spMk id="10" creationId="{B50AB553-2A96-4A92-96F2-93548E096954}"/>
          </ac:spMkLst>
        </pc:spChg>
        <pc:graphicFrameChg chg="add">
          <ac:chgData name="Larsen, Kyla, RLD" userId="09728fcc-5331-4cc0-a4ec-67d0013d86b5" providerId="ADAL" clId="{19CACA01-2FE8-4358-BC7C-6ED7DEFB34C2}" dt="2023-09-06T16:26:09.162" v="3529" actId="26606"/>
          <ac:graphicFrameMkLst>
            <pc:docMk/>
            <pc:sldMk cId="3473662092" sldId="282"/>
            <ac:graphicFrameMk id="5" creationId="{B05DB391-B189-744A-4BE5-B1B97B209972}"/>
          </ac:graphicFrameMkLst>
        </pc:graphicFrameChg>
        <pc:picChg chg="add">
          <ac:chgData name="Larsen, Kyla, RLD" userId="09728fcc-5331-4cc0-a4ec-67d0013d86b5" providerId="ADAL" clId="{19CACA01-2FE8-4358-BC7C-6ED7DEFB34C2}" dt="2023-09-06T16:26:09.162" v="3529" actId="26606"/>
          <ac:picMkLst>
            <pc:docMk/>
            <pc:sldMk cId="3473662092" sldId="282"/>
            <ac:picMk id="6" creationId="{71CBCCCE-970E-0E5A-7EE6-163B366F5E97}"/>
          </ac:picMkLst>
        </pc:picChg>
      </pc:sldChg>
    </pc:docChg>
  </pc:docChgLst>
  <pc:docChgLst>
    <pc:chgData name="Larsen, Kyla, RLD" userId="09728fcc-5331-4cc0-a4ec-67d0013d86b5" providerId="ADAL" clId="{D64585F0-7179-488A-941C-EF9927437696}"/>
    <pc:docChg chg="undo custSel addSld delSld modSld">
      <pc:chgData name="Larsen, Kyla, RLD" userId="09728fcc-5331-4cc0-a4ec-67d0013d86b5" providerId="ADAL" clId="{D64585F0-7179-488A-941C-EF9927437696}" dt="2023-06-05T21:05:22.043" v="236" actId="20577"/>
      <pc:docMkLst>
        <pc:docMk/>
      </pc:docMkLst>
      <pc:sldChg chg="modSp new mod">
        <pc:chgData name="Larsen, Kyla, RLD" userId="09728fcc-5331-4cc0-a4ec-67d0013d86b5" providerId="ADAL" clId="{D64585F0-7179-488A-941C-EF9927437696}" dt="2023-06-05T21:05:22.043" v="236" actId="20577"/>
        <pc:sldMkLst>
          <pc:docMk/>
          <pc:sldMk cId="1328428778" sldId="269"/>
        </pc:sldMkLst>
        <pc:spChg chg="mod">
          <ac:chgData name="Larsen, Kyla, RLD" userId="09728fcc-5331-4cc0-a4ec-67d0013d86b5" providerId="ADAL" clId="{D64585F0-7179-488A-941C-EF9927437696}" dt="2023-06-05T21:02:09.228" v="28" actId="20577"/>
          <ac:spMkLst>
            <pc:docMk/>
            <pc:sldMk cId="1328428778" sldId="269"/>
            <ac:spMk id="2" creationId="{566E533A-F521-272E-8801-94F8435E8727}"/>
          </ac:spMkLst>
        </pc:spChg>
        <pc:spChg chg="mod">
          <ac:chgData name="Larsen, Kyla, RLD" userId="09728fcc-5331-4cc0-a4ec-67d0013d86b5" providerId="ADAL" clId="{D64585F0-7179-488A-941C-EF9927437696}" dt="2023-06-05T21:05:22.043" v="236" actId="20577"/>
          <ac:spMkLst>
            <pc:docMk/>
            <pc:sldMk cId="1328428778" sldId="269"/>
            <ac:spMk id="3" creationId="{DB87C958-6241-2B31-8D70-A995C1F6852D}"/>
          </ac:spMkLst>
        </pc:spChg>
      </pc:sldChg>
      <pc:sldChg chg="new del">
        <pc:chgData name="Larsen, Kyla, RLD" userId="09728fcc-5331-4cc0-a4ec-67d0013d86b5" providerId="ADAL" clId="{D64585F0-7179-488A-941C-EF9927437696}" dt="2023-06-05T21:01:53.997" v="1" actId="680"/>
        <pc:sldMkLst>
          <pc:docMk/>
          <pc:sldMk cId="1487221569" sldId="269"/>
        </pc:sldMkLst>
      </pc:sldChg>
    </pc:docChg>
  </pc:docChgLst>
  <pc:docChgLst>
    <pc:chgData name="Lopez, Debra, RLD" userId="S::debra.lopez@rld.nm.gov::c32fee66-8cf3-43a6-9d89-401a2b51e643" providerId="AD" clId="Web-{66E7154D-6417-2FE1-7AC1-380A381F3DC3}"/>
    <pc:docChg chg="modSld sldOrd">
      <pc:chgData name="Lopez, Debra, RLD" userId="S::debra.lopez@rld.nm.gov::c32fee66-8cf3-43a6-9d89-401a2b51e643" providerId="AD" clId="Web-{66E7154D-6417-2FE1-7AC1-380A381F3DC3}" dt="2023-09-20T16:18:02.906" v="131"/>
      <pc:docMkLst>
        <pc:docMk/>
      </pc:docMkLst>
      <pc:sldChg chg="modSp">
        <pc:chgData name="Lopez, Debra, RLD" userId="S::debra.lopez@rld.nm.gov::c32fee66-8cf3-43a6-9d89-401a2b51e643" providerId="AD" clId="Web-{66E7154D-6417-2FE1-7AC1-380A381F3DC3}" dt="2023-09-20T16:16:57.905" v="118" actId="20577"/>
        <pc:sldMkLst>
          <pc:docMk/>
          <pc:sldMk cId="669006191" sldId="257"/>
        </pc:sldMkLst>
        <pc:spChg chg="mod">
          <ac:chgData name="Lopez, Debra, RLD" userId="S::debra.lopez@rld.nm.gov::c32fee66-8cf3-43a6-9d89-401a2b51e643" providerId="AD" clId="Web-{66E7154D-6417-2FE1-7AC1-380A381F3DC3}" dt="2023-09-20T16:16:57.905" v="118" actId="20577"/>
          <ac:spMkLst>
            <pc:docMk/>
            <pc:sldMk cId="669006191" sldId="257"/>
            <ac:spMk id="4" creationId="{BB726163-A77E-0432-CB92-E02E1AF467D7}"/>
          </ac:spMkLst>
        </pc:spChg>
      </pc:sldChg>
      <pc:sldChg chg="modSp">
        <pc:chgData name="Lopez, Debra, RLD" userId="S::debra.lopez@rld.nm.gov::c32fee66-8cf3-43a6-9d89-401a2b51e643" providerId="AD" clId="Web-{66E7154D-6417-2FE1-7AC1-380A381F3DC3}" dt="2023-09-20T16:17:11.202" v="124" actId="20577"/>
        <pc:sldMkLst>
          <pc:docMk/>
          <pc:sldMk cId="3784400644" sldId="258"/>
        </pc:sldMkLst>
        <pc:graphicFrameChg chg="modGraphic">
          <ac:chgData name="Lopez, Debra, RLD" userId="S::debra.lopez@rld.nm.gov::c32fee66-8cf3-43a6-9d89-401a2b51e643" providerId="AD" clId="Web-{66E7154D-6417-2FE1-7AC1-380A381F3DC3}" dt="2023-09-20T16:17:11.202" v="124" actId="20577"/>
          <ac:graphicFrameMkLst>
            <pc:docMk/>
            <pc:sldMk cId="3784400644" sldId="258"/>
            <ac:graphicFrameMk id="5" creationId="{E0A53B4D-7E47-2771-184A-B1BC6D5E28C6}"/>
          </ac:graphicFrameMkLst>
        </pc:graphicFrameChg>
      </pc:sldChg>
      <pc:sldChg chg="modSp">
        <pc:chgData name="Lopez, Debra, RLD" userId="S::debra.lopez@rld.nm.gov::c32fee66-8cf3-43a6-9d89-401a2b51e643" providerId="AD" clId="Web-{66E7154D-6417-2FE1-7AC1-380A381F3DC3}" dt="2023-09-20T16:17:21.155" v="130" actId="20577"/>
        <pc:sldMkLst>
          <pc:docMk/>
          <pc:sldMk cId="2346876399" sldId="259"/>
        </pc:sldMkLst>
        <pc:graphicFrameChg chg="modGraphic">
          <ac:chgData name="Lopez, Debra, RLD" userId="S::debra.lopez@rld.nm.gov::c32fee66-8cf3-43a6-9d89-401a2b51e643" providerId="AD" clId="Web-{66E7154D-6417-2FE1-7AC1-380A381F3DC3}" dt="2023-09-20T16:17:21.155" v="130" actId="20577"/>
          <ac:graphicFrameMkLst>
            <pc:docMk/>
            <pc:sldMk cId="2346876399" sldId="259"/>
            <ac:graphicFrameMk id="5" creationId="{C9CB8B88-04E3-29B2-134A-4E4F78884CCD}"/>
          </ac:graphicFrameMkLst>
        </pc:graphicFrameChg>
      </pc:sldChg>
      <pc:sldChg chg="ord">
        <pc:chgData name="Lopez, Debra, RLD" userId="S::debra.lopez@rld.nm.gov::c32fee66-8cf3-43a6-9d89-401a2b51e643" providerId="AD" clId="Web-{66E7154D-6417-2FE1-7AC1-380A381F3DC3}" dt="2023-09-20T16:18:02.906" v="131"/>
        <pc:sldMkLst>
          <pc:docMk/>
          <pc:sldMk cId="2820126805" sldId="277"/>
        </pc:sldMkLst>
      </pc:sldChg>
      <pc:sldChg chg="modSp">
        <pc:chgData name="Lopez, Debra, RLD" userId="S::debra.lopez@rld.nm.gov::c32fee66-8cf3-43a6-9d89-401a2b51e643" providerId="AD" clId="Web-{66E7154D-6417-2FE1-7AC1-380A381F3DC3}" dt="2023-09-20T16:07:36.100" v="11" actId="20577"/>
        <pc:sldMkLst>
          <pc:docMk/>
          <pc:sldMk cId="4144608298" sldId="278"/>
        </pc:sldMkLst>
        <pc:spChg chg="mod">
          <ac:chgData name="Lopez, Debra, RLD" userId="S::debra.lopez@rld.nm.gov::c32fee66-8cf3-43a6-9d89-401a2b51e643" providerId="AD" clId="Web-{66E7154D-6417-2FE1-7AC1-380A381F3DC3}" dt="2023-09-20T16:07:36.100" v="11" actId="20577"/>
          <ac:spMkLst>
            <pc:docMk/>
            <pc:sldMk cId="4144608298" sldId="278"/>
            <ac:spMk id="3" creationId="{6746AA35-A13F-1BEE-7400-699DE05005B2}"/>
          </ac:spMkLst>
        </pc:spChg>
      </pc:sldChg>
      <pc:sldChg chg="modSp">
        <pc:chgData name="Lopez, Debra, RLD" userId="S::debra.lopez@rld.nm.gov::c32fee66-8cf3-43a6-9d89-401a2b51e643" providerId="AD" clId="Web-{66E7154D-6417-2FE1-7AC1-380A381F3DC3}" dt="2023-09-20T16:08:49.211" v="17" actId="20577"/>
        <pc:sldMkLst>
          <pc:docMk/>
          <pc:sldMk cId="1710232591" sldId="279"/>
        </pc:sldMkLst>
        <pc:graphicFrameChg chg="modGraphic">
          <ac:chgData name="Lopez, Debra, RLD" userId="S::debra.lopez@rld.nm.gov::c32fee66-8cf3-43a6-9d89-401a2b51e643" providerId="AD" clId="Web-{66E7154D-6417-2FE1-7AC1-380A381F3DC3}" dt="2023-09-20T16:08:49.211" v="17" actId="20577"/>
          <ac:graphicFrameMkLst>
            <pc:docMk/>
            <pc:sldMk cId="1710232591" sldId="279"/>
            <ac:graphicFrameMk id="5" creationId="{606218CC-59DD-C3BF-693C-9F2B4E4AFBAA}"/>
          </ac:graphicFrameMkLst>
        </pc:graphicFrameChg>
      </pc:sldChg>
      <pc:sldChg chg="modSp">
        <pc:chgData name="Lopez, Debra, RLD" userId="S::debra.lopez@rld.nm.gov::c32fee66-8cf3-43a6-9d89-401a2b51e643" providerId="AD" clId="Web-{66E7154D-6417-2FE1-7AC1-380A381F3DC3}" dt="2023-09-20T16:12:49.605" v="86" actId="20577"/>
        <pc:sldMkLst>
          <pc:docMk/>
          <pc:sldMk cId="1681431694" sldId="280"/>
        </pc:sldMkLst>
        <pc:graphicFrameChg chg="modGraphic">
          <ac:chgData name="Lopez, Debra, RLD" userId="S::debra.lopez@rld.nm.gov::c32fee66-8cf3-43a6-9d89-401a2b51e643" providerId="AD" clId="Web-{66E7154D-6417-2FE1-7AC1-380A381F3DC3}" dt="2023-09-20T16:12:49.605" v="86" actId="20577"/>
          <ac:graphicFrameMkLst>
            <pc:docMk/>
            <pc:sldMk cId="1681431694" sldId="280"/>
            <ac:graphicFrameMk id="5" creationId="{A3C04D28-F6D7-39DA-2D26-1D02F8CDB568}"/>
          </ac:graphicFrameMkLst>
        </pc:graphicFrameChg>
      </pc:sldChg>
      <pc:sldChg chg="modSp">
        <pc:chgData name="Lopez, Debra, RLD" userId="S::debra.lopez@rld.nm.gov::c32fee66-8cf3-43a6-9d89-401a2b51e643" providerId="AD" clId="Web-{66E7154D-6417-2FE1-7AC1-380A381F3DC3}" dt="2023-09-20T16:13:52.059" v="103" actId="20577"/>
        <pc:sldMkLst>
          <pc:docMk/>
          <pc:sldMk cId="2974094540" sldId="281"/>
        </pc:sldMkLst>
        <pc:graphicFrameChg chg="modGraphic">
          <ac:chgData name="Lopez, Debra, RLD" userId="S::debra.lopez@rld.nm.gov::c32fee66-8cf3-43a6-9d89-401a2b51e643" providerId="AD" clId="Web-{66E7154D-6417-2FE1-7AC1-380A381F3DC3}" dt="2023-09-20T16:13:52.059" v="103" actId="20577"/>
          <ac:graphicFrameMkLst>
            <pc:docMk/>
            <pc:sldMk cId="2974094540" sldId="281"/>
            <ac:graphicFrameMk id="5" creationId="{BBDC8AEF-05A0-4E32-E308-10FBDD49A772}"/>
          </ac:graphicFrameMkLst>
        </pc:graphicFrameChg>
      </pc:sldChg>
      <pc:sldChg chg="modSp">
        <pc:chgData name="Lopez, Debra, RLD" userId="S::debra.lopez@rld.nm.gov::c32fee66-8cf3-43a6-9d89-401a2b51e643" providerId="AD" clId="Web-{66E7154D-6417-2FE1-7AC1-380A381F3DC3}" dt="2023-09-20T16:16:10.092" v="111" actId="1076"/>
        <pc:sldMkLst>
          <pc:docMk/>
          <pc:sldMk cId="3473662092" sldId="282"/>
        </pc:sldMkLst>
        <pc:graphicFrameChg chg="mod modGraphic">
          <ac:chgData name="Lopez, Debra, RLD" userId="S::debra.lopez@rld.nm.gov::c32fee66-8cf3-43a6-9d89-401a2b51e643" providerId="AD" clId="Web-{66E7154D-6417-2FE1-7AC1-380A381F3DC3}" dt="2023-09-20T16:16:10.092" v="111" actId="1076"/>
          <ac:graphicFrameMkLst>
            <pc:docMk/>
            <pc:sldMk cId="3473662092" sldId="282"/>
            <ac:graphicFrameMk id="5" creationId="{B05DB391-B189-744A-4BE5-B1B97B209972}"/>
          </ac:graphicFrameMkLst>
        </pc:graphicFrame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38920-956F-4BAD-843B-3F88F234723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7EF0403-48D2-460D-BAD6-790C5BD22794}">
      <dgm:prSet/>
      <dgm:spPr/>
      <dgm:t>
        <a:bodyPr/>
        <a:lstStyle/>
        <a:p>
          <a:r>
            <a:rPr lang="en-US" dirty="0"/>
            <a:t>Name of the Applicant.</a:t>
          </a:r>
        </a:p>
      </dgm:t>
    </dgm:pt>
    <dgm:pt modelId="{B520249E-A2AF-492B-9706-90B3B645BE7E}" type="parTrans" cxnId="{2DC0A2A8-205C-492B-B557-6F8D17514D99}">
      <dgm:prSet/>
      <dgm:spPr/>
      <dgm:t>
        <a:bodyPr/>
        <a:lstStyle/>
        <a:p>
          <a:endParaRPr lang="en-US"/>
        </a:p>
      </dgm:t>
    </dgm:pt>
    <dgm:pt modelId="{5B3E7121-2D40-4C18-8BEF-EB99D5D82FA7}" type="sibTrans" cxnId="{2DC0A2A8-205C-492B-B557-6F8D17514D99}">
      <dgm:prSet/>
      <dgm:spPr/>
      <dgm:t>
        <a:bodyPr/>
        <a:lstStyle/>
        <a:p>
          <a:endParaRPr lang="en-US"/>
        </a:p>
      </dgm:t>
    </dgm:pt>
    <dgm:pt modelId="{975E0681-9A4D-4B71-B003-419DCC43468F}">
      <dgm:prSet/>
      <dgm:spPr/>
      <dgm:t>
        <a:bodyPr/>
        <a:lstStyle/>
        <a:p>
          <a:pPr rtl="0"/>
          <a:r>
            <a:rPr lang="en-US" dirty="0"/>
            <a:t>Doing Business As</a:t>
          </a:r>
          <a:r>
            <a:rPr lang="en-US" dirty="0">
              <a:latin typeface="Calibri Light" panose="020F0302020204030204"/>
            </a:rPr>
            <a:t> name</a:t>
          </a:r>
          <a:r>
            <a:rPr lang="en-US" dirty="0"/>
            <a:t>.</a:t>
          </a:r>
        </a:p>
      </dgm:t>
    </dgm:pt>
    <dgm:pt modelId="{8A8F7945-EDF7-4F95-926B-E438DF28DF6A}" type="parTrans" cxnId="{9A25BC5F-419F-493A-BE58-E7B8AFF3E685}">
      <dgm:prSet/>
      <dgm:spPr/>
      <dgm:t>
        <a:bodyPr/>
        <a:lstStyle/>
        <a:p>
          <a:endParaRPr lang="en-US"/>
        </a:p>
      </dgm:t>
    </dgm:pt>
    <dgm:pt modelId="{D6775E48-5246-4952-B054-681DFFBA3ABC}" type="sibTrans" cxnId="{9A25BC5F-419F-493A-BE58-E7B8AFF3E685}">
      <dgm:prSet/>
      <dgm:spPr/>
      <dgm:t>
        <a:bodyPr/>
        <a:lstStyle/>
        <a:p>
          <a:endParaRPr lang="en-US"/>
        </a:p>
      </dgm:t>
    </dgm:pt>
    <dgm:pt modelId="{F89D9BCB-09EE-4A34-98D1-A2383238E722}">
      <dgm:prSet/>
      <dgm:spPr/>
      <dgm:t>
        <a:bodyPr/>
        <a:lstStyle/>
        <a:p>
          <a:r>
            <a:rPr lang="en-US" dirty="0"/>
            <a:t>Name of Contact and Phone Number.</a:t>
          </a:r>
        </a:p>
      </dgm:t>
    </dgm:pt>
    <dgm:pt modelId="{B1A349AE-6E61-4F62-BDDB-0FD9777DE9B3}" type="parTrans" cxnId="{22716FC5-8D42-428C-8F2A-0F465CFEB30A}">
      <dgm:prSet/>
      <dgm:spPr/>
      <dgm:t>
        <a:bodyPr/>
        <a:lstStyle/>
        <a:p>
          <a:endParaRPr lang="en-US"/>
        </a:p>
      </dgm:t>
    </dgm:pt>
    <dgm:pt modelId="{A643BF07-3B1E-4A28-AA53-0030220CD6C7}" type="sibTrans" cxnId="{22716FC5-8D42-428C-8F2A-0F465CFEB30A}">
      <dgm:prSet/>
      <dgm:spPr/>
      <dgm:t>
        <a:bodyPr/>
        <a:lstStyle/>
        <a:p>
          <a:endParaRPr lang="en-US"/>
        </a:p>
      </dgm:t>
    </dgm:pt>
    <dgm:pt modelId="{C198F000-D846-457C-8592-DD4F7903AC70}">
      <dgm:prSet/>
      <dgm:spPr/>
      <dgm:t>
        <a:bodyPr/>
        <a:lstStyle/>
        <a:p>
          <a:r>
            <a:rPr lang="en-US" dirty="0"/>
            <a:t>Mailing Address.</a:t>
          </a:r>
        </a:p>
      </dgm:t>
    </dgm:pt>
    <dgm:pt modelId="{E5465426-1431-45B0-990D-DAF86E8CDE05}" type="parTrans" cxnId="{DFF85190-D965-4E3D-8950-942027C2D4EF}">
      <dgm:prSet/>
      <dgm:spPr/>
      <dgm:t>
        <a:bodyPr/>
        <a:lstStyle/>
        <a:p>
          <a:endParaRPr lang="en-US"/>
        </a:p>
      </dgm:t>
    </dgm:pt>
    <dgm:pt modelId="{19DDE7E7-CF96-4865-ADA3-CBA382576765}" type="sibTrans" cxnId="{DFF85190-D965-4E3D-8950-942027C2D4EF}">
      <dgm:prSet/>
      <dgm:spPr/>
      <dgm:t>
        <a:bodyPr/>
        <a:lstStyle/>
        <a:p>
          <a:endParaRPr lang="en-US"/>
        </a:p>
      </dgm:t>
    </dgm:pt>
    <dgm:pt modelId="{EA4EDF34-F701-4EB0-8521-AC1E4E3ED1DB}">
      <dgm:prSet/>
      <dgm:spPr/>
      <dgm:t>
        <a:bodyPr/>
        <a:lstStyle/>
        <a:p>
          <a:r>
            <a:rPr lang="en-US" dirty="0"/>
            <a:t>Physical Address.</a:t>
          </a:r>
        </a:p>
      </dgm:t>
    </dgm:pt>
    <dgm:pt modelId="{8928AA63-A8A6-441C-A088-FBE9183EF816}" type="parTrans" cxnId="{8BB5B279-5617-450D-AF05-8723E0FC8470}">
      <dgm:prSet/>
      <dgm:spPr/>
      <dgm:t>
        <a:bodyPr/>
        <a:lstStyle/>
        <a:p>
          <a:endParaRPr lang="en-US"/>
        </a:p>
      </dgm:t>
    </dgm:pt>
    <dgm:pt modelId="{6E909772-12EC-4F9D-BA09-2C93FE9F03D7}" type="sibTrans" cxnId="{8BB5B279-5617-450D-AF05-8723E0FC8470}">
      <dgm:prSet/>
      <dgm:spPr/>
      <dgm:t>
        <a:bodyPr/>
        <a:lstStyle/>
        <a:p>
          <a:endParaRPr lang="en-US"/>
        </a:p>
      </dgm:t>
    </dgm:pt>
    <dgm:pt modelId="{6D4C8E15-9420-4BD3-8309-CDE951DDA637}">
      <dgm:prSet/>
      <dgm:spPr/>
      <dgm:t>
        <a:bodyPr/>
        <a:lstStyle/>
        <a:p>
          <a:r>
            <a:rPr lang="en-US" dirty="0"/>
            <a:t>State whether applicant is an LLC, Corporation, Partnership, or Individual.</a:t>
          </a:r>
        </a:p>
      </dgm:t>
    </dgm:pt>
    <dgm:pt modelId="{A1ABF581-C975-4C84-93CC-4304EB894EEC}" type="parTrans" cxnId="{96FA0A5D-D135-41BF-BDDA-C18202768BF9}">
      <dgm:prSet/>
      <dgm:spPr/>
      <dgm:t>
        <a:bodyPr/>
        <a:lstStyle/>
        <a:p>
          <a:endParaRPr lang="en-US"/>
        </a:p>
      </dgm:t>
    </dgm:pt>
    <dgm:pt modelId="{7F17EC77-665F-4AE6-B04E-D90629AE586B}" type="sibTrans" cxnId="{96FA0A5D-D135-41BF-BDDA-C18202768BF9}">
      <dgm:prSet/>
      <dgm:spPr/>
      <dgm:t>
        <a:bodyPr/>
        <a:lstStyle/>
        <a:p>
          <a:endParaRPr lang="en-US"/>
        </a:p>
      </dgm:t>
    </dgm:pt>
    <dgm:pt modelId="{FD60EED2-1A16-45E5-A597-4F69CC8D8727}">
      <dgm:prSet/>
      <dgm:spPr/>
      <dgm:t>
        <a:bodyPr/>
        <a:lstStyle/>
        <a:p>
          <a:r>
            <a:rPr lang="en-US" dirty="0"/>
            <a:t>If applicant is an LLC, Corporation, or Partnership the date the entity was formed with the new Mexico Secretary of State and registered along with its address.</a:t>
          </a:r>
        </a:p>
      </dgm:t>
    </dgm:pt>
    <dgm:pt modelId="{4C8CF5B2-22D8-4235-8DEB-9C420ED89789}" type="parTrans" cxnId="{BED6D65A-7B83-4178-B372-63C72C544557}">
      <dgm:prSet/>
      <dgm:spPr/>
      <dgm:t>
        <a:bodyPr/>
        <a:lstStyle/>
        <a:p>
          <a:endParaRPr lang="en-US"/>
        </a:p>
      </dgm:t>
    </dgm:pt>
    <dgm:pt modelId="{9C5340F9-4D18-4D72-ACDA-EDAE7C72D372}" type="sibTrans" cxnId="{BED6D65A-7B83-4178-B372-63C72C544557}">
      <dgm:prSet/>
      <dgm:spPr/>
      <dgm:t>
        <a:bodyPr/>
        <a:lstStyle/>
        <a:p>
          <a:endParaRPr lang="en-US"/>
        </a:p>
      </dgm:t>
    </dgm:pt>
    <dgm:pt modelId="{D66C6DBF-82D5-469A-9CB9-2868F2110E2A}">
      <dgm:prSet/>
      <dgm:spPr/>
      <dgm:t>
        <a:bodyPr/>
        <a:lstStyle/>
        <a:p>
          <a:r>
            <a:rPr lang="en-US" dirty="0"/>
            <a:t>A map showing the distance from the requested license premise to the nearest school. (if less that 300 feet, license will be denied.)</a:t>
          </a:r>
        </a:p>
      </dgm:t>
    </dgm:pt>
    <dgm:pt modelId="{0944E42D-8F5F-4813-BFDE-DB643CB3F58D}" type="parTrans" cxnId="{4045B193-1EBB-4970-BDB0-F613A745DA03}">
      <dgm:prSet/>
      <dgm:spPr/>
      <dgm:t>
        <a:bodyPr/>
        <a:lstStyle/>
        <a:p>
          <a:endParaRPr lang="en-US"/>
        </a:p>
      </dgm:t>
    </dgm:pt>
    <dgm:pt modelId="{450E1CAD-4939-4D60-A8E1-3E4E7754534E}" type="sibTrans" cxnId="{4045B193-1EBB-4970-BDB0-F613A745DA03}">
      <dgm:prSet/>
      <dgm:spPr/>
      <dgm:t>
        <a:bodyPr/>
        <a:lstStyle/>
        <a:p>
          <a:endParaRPr lang="en-US"/>
        </a:p>
      </dgm:t>
    </dgm:pt>
    <dgm:pt modelId="{775A1750-0FB9-4A04-8A29-04F1903E5B17}">
      <dgm:prSet/>
      <dgm:spPr/>
      <dgm:t>
        <a:bodyPr/>
        <a:lstStyle/>
        <a:p>
          <a:r>
            <a:rPr lang="en-US" dirty="0"/>
            <a:t>A copy of the Business License. </a:t>
          </a:r>
        </a:p>
      </dgm:t>
    </dgm:pt>
    <dgm:pt modelId="{E4236CFB-2E55-47BA-B92B-F1683D7FD71B}" type="parTrans" cxnId="{FD8834DD-0F23-41FE-B2B2-3768A2DFD93D}">
      <dgm:prSet/>
      <dgm:spPr/>
      <dgm:t>
        <a:bodyPr/>
        <a:lstStyle/>
        <a:p>
          <a:endParaRPr lang="en-US"/>
        </a:p>
      </dgm:t>
    </dgm:pt>
    <dgm:pt modelId="{84EDF4E4-8492-44EC-808C-A230F37112CE}" type="sibTrans" cxnId="{FD8834DD-0F23-41FE-B2B2-3768A2DFD93D}">
      <dgm:prSet/>
      <dgm:spPr/>
      <dgm:t>
        <a:bodyPr/>
        <a:lstStyle/>
        <a:p>
          <a:endParaRPr lang="en-US"/>
        </a:p>
      </dgm:t>
    </dgm:pt>
    <dgm:pt modelId="{6E8CAE88-91F4-41FC-B12C-38BF3EB6FC9A}">
      <dgm:prSet/>
      <dgm:spPr/>
      <dgm:t>
        <a:bodyPr/>
        <a:lstStyle/>
        <a:p>
          <a:r>
            <a:rPr lang="en-US" dirty="0"/>
            <a:t>A Zoning Letter of approval from the Local Option District (City, County, or Village) allowing the sales of Tobacco.</a:t>
          </a:r>
        </a:p>
      </dgm:t>
    </dgm:pt>
    <dgm:pt modelId="{404EBE45-8D71-4F38-B122-E17710DEAEDC}" type="parTrans" cxnId="{04539AC9-0A5C-4D88-A76A-7A5EC2B45263}">
      <dgm:prSet/>
      <dgm:spPr/>
      <dgm:t>
        <a:bodyPr/>
        <a:lstStyle/>
        <a:p>
          <a:endParaRPr lang="en-US"/>
        </a:p>
      </dgm:t>
    </dgm:pt>
    <dgm:pt modelId="{116ABA5B-F059-49B1-ADCD-9B0933A3B108}" type="sibTrans" cxnId="{04539AC9-0A5C-4D88-A76A-7A5EC2B45263}">
      <dgm:prSet/>
      <dgm:spPr/>
      <dgm:t>
        <a:bodyPr/>
        <a:lstStyle/>
        <a:p>
          <a:endParaRPr lang="en-US"/>
        </a:p>
      </dgm:t>
    </dgm:pt>
    <dgm:pt modelId="{234F038C-F21B-4364-80E8-31EAE478ECF3}">
      <dgm:prSet/>
      <dgm:spPr/>
      <dgm:t>
        <a:bodyPr/>
        <a:lstStyle/>
        <a:p>
          <a:r>
            <a:rPr lang="en-US" dirty="0"/>
            <a:t>A copy of the New Mexico Taxation and Revenue Department Business Tax Registration Certificate and ID.</a:t>
          </a:r>
        </a:p>
      </dgm:t>
    </dgm:pt>
    <dgm:pt modelId="{AF5BA1DF-0792-4563-B6AC-4D2DB1579C11}" type="parTrans" cxnId="{D0FF49BB-545E-4F72-ADAD-1D79E2764CB3}">
      <dgm:prSet/>
      <dgm:spPr/>
      <dgm:t>
        <a:bodyPr/>
        <a:lstStyle/>
        <a:p>
          <a:endParaRPr lang="en-US"/>
        </a:p>
      </dgm:t>
    </dgm:pt>
    <dgm:pt modelId="{4C0D2497-AB5C-4F15-A4A1-A14AC71F4C17}" type="sibTrans" cxnId="{D0FF49BB-545E-4F72-ADAD-1D79E2764CB3}">
      <dgm:prSet/>
      <dgm:spPr/>
      <dgm:t>
        <a:bodyPr/>
        <a:lstStyle/>
        <a:p>
          <a:endParaRPr lang="en-US"/>
        </a:p>
      </dgm:t>
    </dgm:pt>
    <dgm:pt modelId="{8697849F-F0EA-425C-A155-2CC7A4EABC76}">
      <dgm:prSet/>
      <dgm:spPr/>
      <dgm:t>
        <a:bodyPr/>
        <a:lstStyle/>
        <a:p>
          <a:r>
            <a:rPr lang="en-US" dirty="0"/>
            <a:t>Letter of Good Standing from the New Mexico Taxation and Revenue Department.</a:t>
          </a:r>
        </a:p>
      </dgm:t>
    </dgm:pt>
    <dgm:pt modelId="{CB8C7568-8F24-494D-905B-2656984EBB77}" type="parTrans" cxnId="{C99E6532-6E28-4FA8-9D50-00D0A022DC54}">
      <dgm:prSet/>
      <dgm:spPr/>
      <dgm:t>
        <a:bodyPr/>
        <a:lstStyle/>
        <a:p>
          <a:endParaRPr lang="en-US"/>
        </a:p>
      </dgm:t>
    </dgm:pt>
    <dgm:pt modelId="{07FC7D28-53C2-4B0D-AAA2-CEC342AAF043}" type="sibTrans" cxnId="{C99E6532-6E28-4FA8-9D50-00D0A022DC54}">
      <dgm:prSet/>
      <dgm:spPr/>
      <dgm:t>
        <a:bodyPr/>
        <a:lstStyle/>
        <a:p>
          <a:endParaRPr lang="en-US"/>
        </a:p>
      </dgm:t>
    </dgm:pt>
    <dgm:pt modelId="{48661A05-4C32-4007-A7CD-3343EEBDE681}">
      <dgm:prSet/>
      <dgm:spPr/>
      <dgm:t>
        <a:bodyPr/>
        <a:lstStyle/>
        <a:p>
          <a:r>
            <a:rPr lang="en-US" dirty="0"/>
            <a:t>A Listing of Retailers and Distributors who purchase the manufactured Tobacco Products including their full DBA, address, and phone number or email address.</a:t>
          </a:r>
        </a:p>
      </dgm:t>
    </dgm:pt>
    <dgm:pt modelId="{37E2A330-978C-438E-B1E1-C8EDD9B04DE4}" type="parTrans" cxnId="{B0E68441-EAB1-4A84-873C-17CA51FDD17F}">
      <dgm:prSet/>
      <dgm:spPr/>
      <dgm:t>
        <a:bodyPr/>
        <a:lstStyle/>
        <a:p>
          <a:endParaRPr lang="en-US"/>
        </a:p>
      </dgm:t>
    </dgm:pt>
    <dgm:pt modelId="{AA02A139-A28C-4C58-8693-2D805A301B24}" type="sibTrans" cxnId="{B0E68441-EAB1-4A84-873C-17CA51FDD17F}">
      <dgm:prSet/>
      <dgm:spPr/>
      <dgm:t>
        <a:bodyPr/>
        <a:lstStyle/>
        <a:p>
          <a:endParaRPr lang="en-US"/>
        </a:p>
      </dgm:t>
    </dgm:pt>
    <dgm:pt modelId="{6029A2CD-41B2-4107-B9EC-658048CBCE04}">
      <dgm:prSet/>
      <dgm:spPr/>
      <dgm:t>
        <a:bodyPr/>
        <a:lstStyle/>
        <a:p>
          <a:r>
            <a:rPr lang="en-US" dirty="0"/>
            <a:t>If only Manufacturing Cigarettes or Loose Tobacco, New Mexico Office of Attorney General Certificate of Compliance.</a:t>
          </a:r>
        </a:p>
      </dgm:t>
    </dgm:pt>
    <dgm:pt modelId="{FC5B638B-A0C2-4EE1-8620-57E8B6831B66}" type="parTrans" cxnId="{E2D27857-32E9-40CA-ABE0-454D4F28A216}">
      <dgm:prSet/>
      <dgm:spPr/>
      <dgm:t>
        <a:bodyPr/>
        <a:lstStyle/>
        <a:p>
          <a:endParaRPr lang="en-US"/>
        </a:p>
      </dgm:t>
    </dgm:pt>
    <dgm:pt modelId="{1DC6DB13-2EA4-438A-9D9F-FB1EF31C263A}" type="sibTrans" cxnId="{E2D27857-32E9-40CA-ABE0-454D4F28A216}">
      <dgm:prSet/>
      <dgm:spPr/>
      <dgm:t>
        <a:bodyPr/>
        <a:lstStyle/>
        <a:p>
          <a:endParaRPr lang="en-US"/>
        </a:p>
      </dgm:t>
    </dgm:pt>
    <dgm:pt modelId="{73D365F6-5CA0-4874-BFFF-41A0799BE69F}">
      <dgm:prSet/>
      <dgm:spPr/>
      <dgm:t>
        <a:bodyPr/>
        <a:lstStyle/>
        <a:p>
          <a:r>
            <a:rPr lang="en-US" dirty="0"/>
            <a:t>Application must be Notarized.</a:t>
          </a:r>
        </a:p>
      </dgm:t>
    </dgm:pt>
    <dgm:pt modelId="{5AD8B091-3FEC-4113-BFD3-25CCBE0817EF}" type="parTrans" cxnId="{956A7A4B-A620-4FB0-A8B6-72D2310CA18E}">
      <dgm:prSet/>
      <dgm:spPr/>
      <dgm:t>
        <a:bodyPr/>
        <a:lstStyle/>
        <a:p>
          <a:endParaRPr lang="en-US"/>
        </a:p>
      </dgm:t>
    </dgm:pt>
    <dgm:pt modelId="{6872E13D-63DB-45BB-BC97-0F7B3BB4B493}" type="sibTrans" cxnId="{956A7A4B-A620-4FB0-A8B6-72D2310CA18E}">
      <dgm:prSet/>
      <dgm:spPr/>
      <dgm:t>
        <a:bodyPr/>
        <a:lstStyle/>
        <a:p>
          <a:endParaRPr lang="en-US"/>
        </a:p>
      </dgm:t>
    </dgm:pt>
    <dgm:pt modelId="{76866097-8D22-4D86-976E-854E0EBB83C0}">
      <dgm:prSet/>
      <dgm:spPr/>
      <dgm:t>
        <a:bodyPr/>
        <a:lstStyle/>
        <a:p>
          <a:r>
            <a:rPr lang="en-US" dirty="0"/>
            <a:t>If applicant is an LLC, Corporation, or Partnership, Resident Agent application is required along with a copy of the ID of the appointed.</a:t>
          </a:r>
        </a:p>
      </dgm:t>
    </dgm:pt>
    <dgm:pt modelId="{177AD35C-F241-4852-96D4-F2E48C66FC16}" type="parTrans" cxnId="{6105CB00-3B70-4B37-9427-C73175E717BE}">
      <dgm:prSet/>
      <dgm:spPr/>
    </dgm:pt>
    <dgm:pt modelId="{9C0284DF-D6A8-4B47-B49E-248204156C03}" type="sibTrans" cxnId="{6105CB00-3B70-4B37-9427-C73175E717BE}">
      <dgm:prSet/>
      <dgm:spPr/>
    </dgm:pt>
    <dgm:pt modelId="{BE007304-9636-4409-AB4C-56C15BDB6D2C}" type="pres">
      <dgm:prSet presAssocID="{D1338920-956F-4BAD-843B-3F88F234723F}" presName="diagram" presStyleCnt="0">
        <dgm:presLayoutVars>
          <dgm:dir/>
          <dgm:resizeHandles val="exact"/>
        </dgm:presLayoutVars>
      </dgm:prSet>
      <dgm:spPr/>
    </dgm:pt>
    <dgm:pt modelId="{DE5E7897-D6B2-4085-B4C4-734095318E9B}" type="pres">
      <dgm:prSet presAssocID="{E7EF0403-48D2-460D-BAD6-790C5BD22794}" presName="node" presStyleLbl="node1" presStyleIdx="0" presStyleCnt="16">
        <dgm:presLayoutVars>
          <dgm:bulletEnabled val="1"/>
        </dgm:presLayoutVars>
      </dgm:prSet>
      <dgm:spPr/>
    </dgm:pt>
    <dgm:pt modelId="{239DAEF1-E221-4ADE-93CA-6FFA2A07C332}" type="pres">
      <dgm:prSet presAssocID="{5B3E7121-2D40-4C18-8BEF-EB99D5D82FA7}" presName="sibTrans" presStyleCnt="0"/>
      <dgm:spPr/>
    </dgm:pt>
    <dgm:pt modelId="{2171C9CA-0671-45B3-A426-B8189218101E}" type="pres">
      <dgm:prSet presAssocID="{975E0681-9A4D-4B71-B003-419DCC43468F}" presName="node" presStyleLbl="node1" presStyleIdx="1" presStyleCnt="16">
        <dgm:presLayoutVars>
          <dgm:bulletEnabled val="1"/>
        </dgm:presLayoutVars>
      </dgm:prSet>
      <dgm:spPr/>
    </dgm:pt>
    <dgm:pt modelId="{4FDBE2A5-7109-432F-BF37-8DD4D735880F}" type="pres">
      <dgm:prSet presAssocID="{D6775E48-5246-4952-B054-681DFFBA3ABC}" presName="sibTrans" presStyleCnt="0"/>
      <dgm:spPr/>
    </dgm:pt>
    <dgm:pt modelId="{2D752014-B867-4BB1-BCB8-10B0918470F4}" type="pres">
      <dgm:prSet presAssocID="{F89D9BCB-09EE-4A34-98D1-A2383238E722}" presName="node" presStyleLbl="node1" presStyleIdx="2" presStyleCnt="16">
        <dgm:presLayoutVars>
          <dgm:bulletEnabled val="1"/>
        </dgm:presLayoutVars>
      </dgm:prSet>
      <dgm:spPr/>
    </dgm:pt>
    <dgm:pt modelId="{90CE6836-B298-4373-9CD3-007A937A33D5}" type="pres">
      <dgm:prSet presAssocID="{A643BF07-3B1E-4A28-AA53-0030220CD6C7}" presName="sibTrans" presStyleCnt="0"/>
      <dgm:spPr/>
    </dgm:pt>
    <dgm:pt modelId="{0460E229-09E7-4E59-A3B6-C06982A76573}" type="pres">
      <dgm:prSet presAssocID="{C198F000-D846-457C-8592-DD4F7903AC70}" presName="node" presStyleLbl="node1" presStyleIdx="3" presStyleCnt="16">
        <dgm:presLayoutVars>
          <dgm:bulletEnabled val="1"/>
        </dgm:presLayoutVars>
      </dgm:prSet>
      <dgm:spPr/>
    </dgm:pt>
    <dgm:pt modelId="{7BE8B516-EB22-440C-A498-E50384F7537B}" type="pres">
      <dgm:prSet presAssocID="{19DDE7E7-CF96-4865-ADA3-CBA382576765}" presName="sibTrans" presStyleCnt="0"/>
      <dgm:spPr/>
    </dgm:pt>
    <dgm:pt modelId="{9982334B-1103-4F98-8954-0F20F148387F}" type="pres">
      <dgm:prSet presAssocID="{EA4EDF34-F701-4EB0-8521-AC1E4E3ED1DB}" presName="node" presStyleLbl="node1" presStyleIdx="4" presStyleCnt="16">
        <dgm:presLayoutVars>
          <dgm:bulletEnabled val="1"/>
        </dgm:presLayoutVars>
      </dgm:prSet>
      <dgm:spPr/>
    </dgm:pt>
    <dgm:pt modelId="{06E225DA-B1B1-421E-A2C2-037F4DE94582}" type="pres">
      <dgm:prSet presAssocID="{6E909772-12EC-4F9D-BA09-2C93FE9F03D7}" presName="sibTrans" presStyleCnt="0"/>
      <dgm:spPr/>
    </dgm:pt>
    <dgm:pt modelId="{2FA00DD3-8181-4514-9BA5-6076E6197A6F}" type="pres">
      <dgm:prSet presAssocID="{6D4C8E15-9420-4BD3-8309-CDE951DDA637}" presName="node" presStyleLbl="node1" presStyleIdx="5" presStyleCnt="16">
        <dgm:presLayoutVars>
          <dgm:bulletEnabled val="1"/>
        </dgm:presLayoutVars>
      </dgm:prSet>
      <dgm:spPr/>
    </dgm:pt>
    <dgm:pt modelId="{9A399898-B6CF-44B6-BFF5-818863FA1515}" type="pres">
      <dgm:prSet presAssocID="{7F17EC77-665F-4AE6-B04E-D90629AE586B}" presName="sibTrans" presStyleCnt="0"/>
      <dgm:spPr/>
    </dgm:pt>
    <dgm:pt modelId="{F82F65CA-CC85-4D4D-BECF-413F60167B3F}" type="pres">
      <dgm:prSet presAssocID="{FD60EED2-1A16-45E5-A597-4F69CC8D8727}" presName="node" presStyleLbl="node1" presStyleIdx="6" presStyleCnt="16">
        <dgm:presLayoutVars>
          <dgm:bulletEnabled val="1"/>
        </dgm:presLayoutVars>
      </dgm:prSet>
      <dgm:spPr/>
    </dgm:pt>
    <dgm:pt modelId="{D2EE8485-EF63-46FE-82C0-48A12C1C3D83}" type="pres">
      <dgm:prSet presAssocID="{9C5340F9-4D18-4D72-ACDA-EDAE7C72D372}" presName="sibTrans" presStyleCnt="0"/>
      <dgm:spPr/>
    </dgm:pt>
    <dgm:pt modelId="{9077E9E0-7330-415E-9C1A-1EA3C4F275F5}" type="pres">
      <dgm:prSet presAssocID="{76866097-8D22-4D86-976E-854E0EBB83C0}" presName="node" presStyleLbl="node1" presStyleIdx="7" presStyleCnt="16">
        <dgm:presLayoutVars>
          <dgm:bulletEnabled val="1"/>
        </dgm:presLayoutVars>
      </dgm:prSet>
      <dgm:spPr/>
    </dgm:pt>
    <dgm:pt modelId="{333357C8-27A0-428C-A387-9B968EA7F565}" type="pres">
      <dgm:prSet presAssocID="{9C0284DF-D6A8-4B47-B49E-248204156C03}" presName="sibTrans" presStyleCnt="0"/>
      <dgm:spPr/>
    </dgm:pt>
    <dgm:pt modelId="{2B56F7AE-E1D1-4E2F-89F4-DC5DB858D12B}" type="pres">
      <dgm:prSet presAssocID="{D66C6DBF-82D5-469A-9CB9-2868F2110E2A}" presName="node" presStyleLbl="node1" presStyleIdx="8" presStyleCnt="16">
        <dgm:presLayoutVars>
          <dgm:bulletEnabled val="1"/>
        </dgm:presLayoutVars>
      </dgm:prSet>
      <dgm:spPr/>
    </dgm:pt>
    <dgm:pt modelId="{5F2EED26-42B0-4C6A-8D54-787C2B19F447}" type="pres">
      <dgm:prSet presAssocID="{450E1CAD-4939-4D60-A8E1-3E4E7754534E}" presName="sibTrans" presStyleCnt="0"/>
      <dgm:spPr/>
    </dgm:pt>
    <dgm:pt modelId="{7CEBA4EB-8B0F-4EF5-82B0-D1A5A13538EF}" type="pres">
      <dgm:prSet presAssocID="{775A1750-0FB9-4A04-8A29-04F1903E5B17}" presName="node" presStyleLbl="node1" presStyleIdx="9" presStyleCnt="16">
        <dgm:presLayoutVars>
          <dgm:bulletEnabled val="1"/>
        </dgm:presLayoutVars>
      </dgm:prSet>
      <dgm:spPr/>
    </dgm:pt>
    <dgm:pt modelId="{DB01E577-E937-4CB4-A4BB-3D862A1B3EC4}" type="pres">
      <dgm:prSet presAssocID="{84EDF4E4-8492-44EC-808C-A230F37112CE}" presName="sibTrans" presStyleCnt="0"/>
      <dgm:spPr/>
    </dgm:pt>
    <dgm:pt modelId="{84422B2D-F028-4F68-BFB1-643086128C95}" type="pres">
      <dgm:prSet presAssocID="{6E8CAE88-91F4-41FC-B12C-38BF3EB6FC9A}" presName="node" presStyleLbl="node1" presStyleIdx="10" presStyleCnt="16">
        <dgm:presLayoutVars>
          <dgm:bulletEnabled val="1"/>
        </dgm:presLayoutVars>
      </dgm:prSet>
      <dgm:spPr/>
    </dgm:pt>
    <dgm:pt modelId="{60D39131-A5F7-42A6-A236-2B7BB5EC1803}" type="pres">
      <dgm:prSet presAssocID="{116ABA5B-F059-49B1-ADCD-9B0933A3B108}" presName="sibTrans" presStyleCnt="0"/>
      <dgm:spPr/>
    </dgm:pt>
    <dgm:pt modelId="{37F52D05-BFB8-4A03-95B0-510558386C67}" type="pres">
      <dgm:prSet presAssocID="{234F038C-F21B-4364-80E8-31EAE478ECF3}" presName="node" presStyleLbl="node1" presStyleIdx="11" presStyleCnt="16">
        <dgm:presLayoutVars>
          <dgm:bulletEnabled val="1"/>
        </dgm:presLayoutVars>
      </dgm:prSet>
      <dgm:spPr/>
    </dgm:pt>
    <dgm:pt modelId="{E81E790F-3A93-45AB-900C-1425B76BF1C1}" type="pres">
      <dgm:prSet presAssocID="{4C0D2497-AB5C-4F15-A4A1-A14AC71F4C17}" presName="sibTrans" presStyleCnt="0"/>
      <dgm:spPr/>
    </dgm:pt>
    <dgm:pt modelId="{EDCC7D97-28D1-4610-BAD4-25F5A46320A4}" type="pres">
      <dgm:prSet presAssocID="{8697849F-F0EA-425C-A155-2CC7A4EABC76}" presName="node" presStyleLbl="node1" presStyleIdx="12" presStyleCnt="16">
        <dgm:presLayoutVars>
          <dgm:bulletEnabled val="1"/>
        </dgm:presLayoutVars>
      </dgm:prSet>
      <dgm:spPr/>
    </dgm:pt>
    <dgm:pt modelId="{BB0F40EC-5FFA-4BEE-B237-339FF61D9B5D}" type="pres">
      <dgm:prSet presAssocID="{07FC7D28-53C2-4B0D-AAA2-CEC342AAF043}" presName="sibTrans" presStyleCnt="0"/>
      <dgm:spPr/>
    </dgm:pt>
    <dgm:pt modelId="{690712CC-572C-4B1B-BB56-D661A421CCC1}" type="pres">
      <dgm:prSet presAssocID="{48661A05-4C32-4007-A7CD-3343EEBDE681}" presName="node" presStyleLbl="node1" presStyleIdx="13" presStyleCnt="16">
        <dgm:presLayoutVars>
          <dgm:bulletEnabled val="1"/>
        </dgm:presLayoutVars>
      </dgm:prSet>
      <dgm:spPr/>
    </dgm:pt>
    <dgm:pt modelId="{71577F27-AC1D-4FC1-AA99-89258FF27B22}" type="pres">
      <dgm:prSet presAssocID="{AA02A139-A28C-4C58-8693-2D805A301B24}" presName="sibTrans" presStyleCnt="0"/>
      <dgm:spPr/>
    </dgm:pt>
    <dgm:pt modelId="{F15AB645-2528-4FD8-B2B6-AA19499C1E0E}" type="pres">
      <dgm:prSet presAssocID="{6029A2CD-41B2-4107-B9EC-658048CBCE04}" presName="node" presStyleLbl="node1" presStyleIdx="14" presStyleCnt="16">
        <dgm:presLayoutVars>
          <dgm:bulletEnabled val="1"/>
        </dgm:presLayoutVars>
      </dgm:prSet>
      <dgm:spPr/>
    </dgm:pt>
    <dgm:pt modelId="{74FAE5B5-8C73-44E2-A4E8-BDA6EA1121C5}" type="pres">
      <dgm:prSet presAssocID="{1DC6DB13-2EA4-438A-9D9F-FB1EF31C263A}" presName="sibTrans" presStyleCnt="0"/>
      <dgm:spPr/>
    </dgm:pt>
    <dgm:pt modelId="{B8CB13DD-4420-4D31-91D8-511D0CF3222B}" type="pres">
      <dgm:prSet presAssocID="{73D365F6-5CA0-4874-BFFF-41A0799BE69F}" presName="node" presStyleLbl="node1" presStyleIdx="15" presStyleCnt="16">
        <dgm:presLayoutVars>
          <dgm:bulletEnabled val="1"/>
        </dgm:presLayoutVars>
      </dgm:prSet>
      <dgm:spPr/>
    </dgm:pt>
  </dgm:ptLst>
  <dgm:cxnLst>
    <dgm:cxn modelId="{6105CB00-3B70-4B37-9427-C73175E717BE}" srcId="{D1338920-956F-4BAD-843B-3F88F234723F}" destId="{76866097-8D22-4D86-976E-854E0EBB83C0}" srcOrd="7" destOrd="0" parTransId="{177AD35C-F241-4852-96D4-F2E48C66FC16}" sibTransId="{9C0284DF-D6A8-4B47-B49E-248204156C03}"/>
    <dgm:cxn modelId="{A3F86B15-ED52-4AD7-B362-F1BA43BE3100}" type="presOf" srcId="{C198F000-D846-457C-8592-DD4F7903AC70}" destId="{0460E229-09E7-4E59-A3B6-C06982A76573}" srcOrd="0" destOrd="0" presId="urn:microsoft.com/office/officeart/2005/8/layout/default"/>
    <dgm:cxn modelId="{D943B623-E83E-4BDC-AB76-392FD47A0FC5}" type="presOf" srcId="{6029A2CD-41B2-4107-B9EC-658048CBCE04}" destId="{F15AB645-2528-4FD8-B2B6-AA19499C1E0E}" srcOrd="0" destOrd="0" presId="urn:microsoft.com/office/officeart/2005/8/layout/default"/>
    <dgm:cxn modelId="{6748132E-AAF6-4942-B6EA-C3061AEB7383}" type="presOf" srcId="{EA4EDF34-F701-4EB0-8521-AC1E4E3ED1DB}" destId="{9982334B-1103-4F98-8954-0F20F148387F}" srcOrd="0" destOrd="0" presId="urn:microsoft.com/office/officeart/2005/8/layout/default"/>
    <dgm:cxn modelId="{C99E6532-6E28-4FA8-9D50-00D0A022DC54}" srcId="{D1338920-956F-4BAD-843B-3F88F234723F}" destId="{8697849F-F0EA-425C-A155-2CC7A4EABC76}" srcOrd="12" destOrd="0" parTransId="{CB8C7568-8F24-494D-905B-2656984EBB77}" sibTransId="{07FC7D28-53C2-4B0D-AAA2-CEC342AAF043}"/>
    <dgm:cxn modelId="{946E615B-59DC-4307-81BC-394FDB95D991}" type="presOf" srcId="{234F038C-F21B-4364-80E8-31EAE478ECF3}" destId="{37F52D05-BFB8-4A03-95B0-510558386C67}" srcOrd="0" destOrd="0" presId="urn:microsoft.com/office/officeart/2005/8/layout/default"/>
    <dgm:cxn modelId="{2279565C-917D-4010-A413-E6496465BD06}" type="presOf" srcId="{775A1750-0FB9-4A04-8A29-04F1903E5B17}" destId="{7CEBA4EB-8B0F-4EF5-82B0-D1A5A13538EF}" srcOrd="0" destOrd="0" presId="urn:microsoft.com/office/officeart/2005/8/layout/default"/>
    <dgm:cxn modelId="{96FA0A5D-D135-41BF-BDDA-C18202768BF9}" srcId="{D1338920-956F-4BAD-843B-3F88F234723F}" destId="{6D4C8E15-9420-4BD3-8309-CDE951DDA637}" srcOrd="5" destOrd="0" parTransId="{A1ABF581-C975-4C84-93CC-4304EB894EEC}" sibTransId="{7F17EC77-665F-4AE6-B04E-D90629AE586B}"/>
    <dgm:cxn modelId="{9A25BC5F-419F-493A-BE58-E7B8AFF3E685}" srcId="{D1338920-956F-4BAD-843B-3F88F234723F}" destId="{975E0681-9A4D-4B71-B003-419DCC43468F}" srcOrd="1" destOrd="0" parTransId="{8A8F7945-EDF7-4F95-926B-E438DF28DF6A}" sibTransId="{D6775E48-5246-4952-B054-681DFFBA3ABC}"/>
    <dgm:cxn modelId="{B0E68441-EAB1-4A84-873C-17CA51FDD17F}" srcId="{D1338920-956F-4BAD-843B-3F88F234723F}" destId="{48661A05-4C32-4007-A7CD-3343EEBDE681}" srcOrd="13" destOrd="0" parTransId="{37E2A330-978C-438E-B1E1-C8EDD9B04DE4}" sibTransId="{AA02A139-A28C-4C58-8693-2D805A301B24}"/>
    <dgm:cxn modelId="{12178B45-6F8A-4F35-980F-5AF2EE1EB6D8}" type="presOf" srcId="{48661A05-4C32-4007-A7CD-3343EEBDE681}" destId="{690712CC-572C-4B1B-BB56-D661A421CCC1}" srcOrd="0" destOrd="0" presId="urn:microsoft.com/office/officeart/2005/8/layout/default"/>
    <dgm:cxn modelId="{5DD29365-6242-4F5D-9966-9C8971D206D3}" type="presOf" srcId="{73D365F6-5CA0-4874-BFFF-41A0799BE69F}" destId="{B8CB13DD-4420-4D31-91D8-511D0CF3222B}" srcOrd="0" destOrd="0" presId="urn:microsoft.com/office/officeart/2005/8/layout/default"/>
    <dgm:cxn modelId="{DE1E7946-1EF3-4F9B-ABF8-BE94F32E6A81}" type="presOf" srcId="{FD60EED2-1A16-45E5-A597-4F69CC8D8727}" destId="{F82F65CA-CC85-4D4D-BECF-413F60167B3F}" srcOrd="0" destOrd="0" presId="urn:microsoft.com/office/officeart/2005/8/layout/default"/>
    <dgm:cxn modelId="{956A7A4B-A620-4FB0-A8B6-72D2310CA18E}" srcId="{D1338920-956F-4BAD-843B-3F88F234723F}" destId="{73D365F6-5CA0-4874-BFFF-41A0799BE69F}" srcOrd="15" destOrd="0" parTransId="{5AD8B091-3FEC-4113-BFD3-25CCBE0817EF}" sibTransId="{6872E13D-63DB-45BB-BC97-0F7B3BB4B493}"/>
    <dgm:cxn modelId="{26785575-07B8-4898-A7E3-F47E2BFDA082}" type="presOf" srcId="{76866097-8D22-4D86-976E-854E0EBB83C0}" destId="{9077E9E0-7330-415E-9C1A-1EA3C4F275F5}" srcOrd="0" destOrd="0" presId="urn:microsoft.com/office/officeart/2005/8/layout/default"/>
    <dgm:cxn modelId="{E2D27857-32E9-40CA-ABE0-454D4F28A216}" srcId="{D1338920-956F-4BAD-843B-3F88F234723F}" destId="{6029A2CD-41B2-4107-B9EC-658048CBCE04}" srcOrd="14" destOrd="0" parTransId="{FC5B638B-A0C2-4EE1-8620-57E8B6831B66}" sibTransId="{1DC6DB13-2EA4-438A-9D9F-FB1EF31C263A}"/>
    <dgm:cxn modelId="{8BB5B279-5617-450D-AF05-8723E0FC8470}" srcId="{D1338920-956F-4BAD-843B-3F88F234723F}" destId="{EA4EDF34-F701-4EB0-8521-AC1E4E3ED1DB}" srcOrd="4" destOrd="0" parTransId="{8928AA63-A8A6-441C-A088-FBE9183EF816}" sibTransId="{6E909772-12EC-4F9D-BA09-2C93FE9F03D7}"/>
    <dgm:cxn modelId="{BED6D65A-7B83-4178-B372-63C72C544557}" srcId="{D1338920-956F-4BAD-843B-3F88F234723F}" destId="{FD60EED2-1A16-45E5-A597-4F69CC8D8727}" srcOrd="6" destOrd="0" parTransId="{4C8CF5B2-22D8-4235-8DEB-9C420ED89789}" sibTransId="{9C5340F9-4D18-4D72-ACDA-EDAE7C72D372}"/>
    <dgm:cxn modelId="{588E108B-73CE-40EF-A43E-01014CD590E3}" type="presOf" srcId="{8697849F-F0EA-425C-A155-2CC7A4EABC76}" destId="{EDCC7D97-28D1-4610-BAD4-25F5A46320A4}" srcOrd="0" destOrd="0" presId="urn:microsoft.com/office/officeart/2005/8/layout/default"/>
    <dgm:cxn modelId="{DFF85190-D965-4E3D-8950-942027C2D4EF}" srcId="{D1338920-956F-4BAD-843B-3F88F234723F}" destId="{C198F000-D846-457C-8592-DD4F7903AC70}" srcOrd="3" destOrd="0" parTransId="{E5465426-1431-45B0-990D-DAF86E8CDE05}" sibTransId="{19DDE7E7-CF96-4865-ADA3-CBA382576765}"/>
    <dgm:cxn modelId="{4045B193-1EBB-4970-BDB0-F613A745DA03}" srcId="{D1338920-956F-4BAD-843B-3F88F234723F}" destId="{D66C6DBF-82D5-469A-9CB9-2868F2110E2A}" srcOrd="8" destOrd="0" parTransId="{0944E42D-8F5F-4813-BFDE-DB643CB3F58D}" sibTransId="{450E1CAD-4939-4D60-A8E1-3E4E7754534E}"/>
    <dgm:cxn modelId="{ECD5FB9C-FAC9-4D36-95E8-CE650EAB4AE1}" type="presOf" srcId="{F89D9BCB-09EE-4A34-98D1-A2383238E722}" destId="{2D752014-B867-4BB1-BCB8-10B0918470F4}" srcOrd="0" destOrd="0" presId="urn:microsoft.com/office/officeart/2005/8/layout/default"/>
    <dgm:cxn modelId="{2DC0A2A8-205C-492B-B557-6F8D17514D99}" srcId="{D1338920-956F-4BAD-843B-3F88F234723F}" destId="{E7EF0403-48D2-460D-BAD6-790C5BD22794}" srcOrd="0" destOrd="0" parTransId="{B520249E-A2AF-492B-9706-90B3B645BE7E}" sibTransId="{5B3E7121-2D40-4C18-8BEF-EB99D5D82FA7}"/>
    <dgm:cxn modelId="{D993ADAD-4C7C-4548-BC4A-62242F6CA100}" type="presOf" srcId="{D66C6DBF-82D5-469A-9CB9-2868F2110E2A}" destId="{2B56F7AE-E1D1-4E2F-89F4-DC5DB858D12B}" srcOrd="0" destOrd="0" presId="urn:microsoft.com/office/officeart/2005/8/layout/default"/>
    <dgm:cxn modelId="{8D80DCB9-0B75-429F-A3C2-C6A762CA2EB7}" type="presOf" srcId="{975E0681-9A4D-4B71-B003-419DCC43468F}" destId="{2171C9CA-0671-45B3-A426-B8189218101E}" srcOrd="0" destOrd="0" presId="urn:microsoft.com/office/officeart/2005/8/layout/default"/>
    <dgm:cxn modelId="{D0FF49BB-545E-4F72-ADAD-1D79E2764CB3}" srcId="{D1338920-956F-4BAD-843B-3F88F234723F}" destId="{234F038C-F21B-4364-80E8-31EAE478ECF3}" srcOrd="11" destOrd="0" parTransId="{AF5BA1DF-0792-4563-B6AC-4D2DB1579C11}" sibTransId="{4C0D2497-AB5C-4F15-A4A1-A14AC71F4C17}"/>
    <dgm:cxn modelId="{22716FC5-8D42-428C-8F2A-0F465CFEB30A}" srcId="{D1338920-956F-4BAD-843B-3F88F234723F}" destId="{F89D9BCB-09EE-4A34-98D1-A2383238E722}" srcOrd="2" destOrd="0" parTransId="{B1A349AE-6E61-4F62-BDDB-0FD9777DE9B3}" sibTransId="{A643BF07-3B1E-4A28-AA53-0030220CD6C7}"/>
    <dgm:cxn modelId="{04539AC9-0A5C-4D88-A76A-7A5EC2B45263}" srcId="{D1338920-956F-4BAD-843B-3F88F234723F}" destId="{6E8CAE88-91F4-41FC-B12C-38BF3EB6FC9A}" srcOrd="10" destOrd="0" parTransId="{404EBE45-8D71-4F38-B122-E17710DEAEDC}" sibTransId="{116ABA5B-F059-49B1-ADCD-9B0933A3B108}"/>
    <dgm:cxn modelId="{FD8834DD-0F23-41FE-B2B2-3768A2DFD93D}" srcId="{D1338920-956F-4BAD-843B-3F88F234723F}" destId="{775A1750-0FB9-4A04-8A29-04F1903E5B17}" srcOrd="9" destOrd="0" parTransId="{E4236CFB-2E55-47BA-B92B-F1683D7FD71B}" sibTransId="{84EDF4E4-8492-44EC-808C-A230F37112CE}"/>
    <dgm:cxn modelId="{F4A676E0-5FA6-4A54-AFB9-6386BB3FAB7E}" type="presOf" srcId="{E7EF0403-48D2-460D-BAD6-790C5BD22794}" destId="{DE5E7897-D6B2-4085-B4C4-734095318E9B}" srcOrd="0" destOrd="0" presId="urn:microsoft.com/office/officeart/2005/8/layout/default"/>
    <dgm:cxn modelId="{EC1B7BF3-62EE-40E2-BA0A-B0ADCBE87DA6}" type="presOf" srcId="{6D4C8E15-9420-4BD3-8309-CDE951DDA637}" destId="{2FA00DD3-8181-4514-9BA5-6076E6197A6F}" srcOrd="0" destOrd="0" presId="urn:microsoft.com/office/officeart/2005/8/layout/default"/>
    <dgm:cxn modelId="{F72A6EF7-53C9-4F01-9FEA-D61F9078CBB5}" type="presOf" srcId="{6E8CAE88-91F4-41FC-B12C-38BF3EB6FC9A}" destId="{84422B2D-F028-4F68-BFB1-643086128C95}" srcOrd="0" destOrd="0" presId="urn:microsoft.com/office/officeart/2005/8/layout/default"/>
    <dgm:cxn modelId="{AFFA68FA-3886-4896-BA16-3F3E26F8C27B}" type="presOf" srcId="{D1338920-956F-4BAD-843B-3F88F234723F}" destId="{BE007304-9636-4409-AB4C-56C15BDB6D2C}" srcOrd="0" destOrd="0" presId="urn:microsoft.com/office/officeart/2005/8/layout/default"/>
    <dgm:cxn modelId="{26D1819B-B646-4C88-932B-B88AA47F25AC}" type="presParOf" srcId="{BE007304-9636-4409-AB4C-56C15BDB6D2C}" destId="{DE5E7897-D6B2-4085-B4C4-734095318E9B}" srcOrd="0" destOrd="0" presId="urn:microsoft.com/office/officeart/2005/8/layout/default"/>
    <dgm:cxn modelId="{E7F2B764-8A50-4639-BFC9-1A0DEB567F4A}" type="presParOf" srcId="{BE007304-9636-4409-AB4C-56C15BDB6D2C}" destId="{239DAEF1-E221-4ADE-93CA-6FFA2A07C332}" srcOrd="1" destOrd="0" presId="urn:microsoft.com/office/officeart/2005/8/layout/default"/>
    <dgm:cxn modelId="{CCA9849C-2C7D-452D-A856-D3F204125BA0}" type="presParOf" srcId="{BE007304-9636-4409-AB4C-56C15BDB6D2C}" destId="{2171C9CA-0671-45B3-A426-B8189218101E}" srcOrd="2" destOrd="0" presId="urn:microsoft.com/office/officeart/2005/8/layout/default"/>
    <dgm:cxn modelId="{CE6DE56C-4D30-48A4-8B9E-7CE58D293427}" type="presParOf" srcId="{BE007304-9636-4409-AB4C-56C15BDB6D2C}" destId="{4FDBE2A5-7109-432F-BF37-8DD4D735880F}" srcOrd="3" destOrd="0" presId="urn:microsoft.com/office/officeart/2005/8/layout/default"/>
    <dgm:cxn modelId="{7B3904FE-3BBF-41CF-9781-C35E24A0A9FA}" type="presParOf" srcId="{BE007304-9636-4409-AB4C-56C15BDB6D2C}" destId="{2D752014-B867-4BB1-BCB8-10B0918470F4}" srcOrd="4" destOrd="0" presId="urn:microsoft.com/office/officeart/2005/8/layout/default"/>
    <dgm:cxn modelId="{153B206F-3DCD-4F43-9AC6-7F7EE67A6F58}" type="presParOf" srcId="{BE007304-9636-4409-AB4C-56C15BDB6D2C}" destId="{90CE6836-B298-4373-9CD3-007A937A33D5}" srcOrd="5" destOrd="0" presId="urn:microsoft.com/office/officeart/2005/8/layout/default"/>
    <dgm:cxn modelId="{793D9BE3-E219-48A8-A36E-D6A2F318F183}" type="presParOf" srcId="{BE007304-9636-4409-AB4C-56C15BDB6D2C}" destId="{0460E229-09E7-4E59-A3B6-C06982A76573}" srcOrd="6" destOrd="0" presId="urn:microsoft.com/office/officeart/2005/8/layout/default"/>
    <dgm:cxn modelId="{CDEC706B-E1B2-43D9-B84F-665E4BAF0F2D}" type="presParOf" srcId="{BE007304-9636-4409-AB4C-56C15BDB6D2C}" destId="{7BE8B516-EB22-440C-A498-E50384F7537B}" srcOrd="7" destOrd="0" presId="urn:microsoft.com/office/officeart/2005/8/layout/default"/>
    <dgm:cxn modelId="{4F4B254B-2C5F-47D4-B6D9-9552E4076C3F}" type="presParOf" srcId="{BE007304-9636-4409-AB4C-56C15BDB6D2C}" destId="{9982334B-1103-4F98-8954-0F20F148387F}" srcOrd="8" destOrd="0" presId="urn:microsoft.com/office/officeart/2005/8/layout/default"/>
    <dgm:cxn modelId="{9703EAB4-44AA-40DB-A73B-2EE4BAD77C8F}" type="presParOf" srcId="{BE007304-9636-4409-AB4C-56C15BDB6D2C}" destId="{06E225DA-B1B1-421E-A2C2-037F4DE94582}" srcOrd="9" destOrd="0" presId="urn:microsoft.com/office/officeart/2005/8/layout/default"/>
    <dgm:cxn modelId="{D147262D-FEB8-4201-A11C-6E8B1F3EF0F6}" type="presParOf" srcId="{BE007304-9636-4409-AB4C-56C15BDB6D2C}" destId="{2FA00DD3-8181-4514-9BA5-6076E6197A6F}" srcOrd="10" destOrd="0" presId="urn:microsoft.com/office/officeart/2005/8/layout/default"/>
    <dgm:cxn modelId="{EA5AA156-77B2-43DE-94E7-6A916BA75361}" type="presParOf" srcId="{BE007304-9636-4409-AB4C-56C15BDB6D2C}" destId="{9A399898-B6CF-44B6-BFF5-818863FA1515}" srcOrd="11" destOrd="0" presId="urn:microsoft.com/office/officeart/2005/8/layout/default"/>
    <dgm:cxn modelId="{005F7F2D-44CC-4823-AA22-044B68143F99}" type="presParOf" srcId="{BE007304-9636-4409-AB4C-56C15BDB6D2C}" destId="{F82F65CA-CC85-4D4D-BECF-413F60167B3F}" srcOrd="12" destOrd="0" presId="urn:microsoft.com/office/officeart/2005/8/layout/default"/>
    <dgm:cxn modelId="{6B4C7F44-E490-4DF2-9A88-337132E2D70D}" type="presParOf" srcId="{BE007304-9636-4409-AB4C-56C15BDB6D2C}" destId="{D2EE8485-EF63-46FE-82C0-48A12C1C3D83}" srcOrd="13" destOrd="0" presId="urn:microsoft.com/office/officeart/2005/8/layout/default"/>
    <dgm:cxn modelId="{6CDD38F6-CC54-4FD0-B3D1-791AF0B1574E}" type="presParOf" srcId="{BE007304-9636-4409-AB4C-56C15BDB6D2C}" destId="{9077E9E0-7330-415E-9C1A-1EA3C4F275F5}" srcOrd="14" destOrd="0" presId="urn:microsoft.com/office/officeart/2005/8/layout/default"/>
    <dgm:cxn modelId="{B63D4823-1EBA-46EB-959D-E12125544ADA}" type="presParOf" srcId="{BE007304-9636-4409-AB4C-56C15BDB6D2C}" destId="{333357C8-27A0-428C-A387-9B968EA7F565}" srcOrd="15" destOrd="0" presId="urn:microsoft.com/office/officeart/2005/8/layout/default"/>
    <dgm:cxn modelId="{752D6BA2-C6E5-42C7-A48A-7677DB6150BA}" type="presParOf" srcId="{BE007304-9636-4409-AB4C-56C15BDB6D2C}" destId="{2B56F7AE-E1D1-4E2F-89F4-DC5DB858D12B}" srcOrd="16" destOrd="0" presId="urn:microsoft.com/office/officeart/2005/8/layout/default"/>
    <dgm:cxn modelId="{E0312220-F649-44CC-AF22-879EB17B7398}" type="presParOf" srcId="{BE007304-9636-4409-AB4C-56C15BDB6D2C}" destId="{5F2EED26-42B0-4C6A-8D54-787C2B19F447}" srcOrd="17" destOrd="0" presId="urn:microsoft.com/office/officeart/2005/8/layout/default"/>
    <dgm:cxn modelId="{B50D3202-90F8-429F-AB2D-DB761A9F3C8F}" type="presParOf" srcId="{BE007304-9636-4409-AB4C-56C15BDB6D2C}" destId="{7CEBA4EB-8B0F-4EF5-82B0-D1A5A13538EF}" srcOrd="18" destOrd="0" presId="urn:microsoft.com/office/officeart/2005/8/layout/default"/>
    <dgm:cxn modelId="{6521DB19-4506-429D-BD8C-0D775331894A}" type="presParOf" srcId="{BE007304-9636-4409-AB4C-56C15BDB6D2C}" destId="{DB01E577-E937-4CB4-A4BB-3D862A1B3EC4}" srcOrd="19" destOrd="0" presId="urn:microsoft.com/office/officeart/2005/8/layout/default"/>
    <dgm:cxn modelId="{3ADFED57-F168-4079-A6D4-C6C69EA57B17}" type="presParOf" srcId="{BE007304-9636-4409-AB4C-56C15BDB6D2C}" destId="{84422B2D-F028-4F68-BFB1-643086128C95}" srcOrd="20" destOrd="0" presId="urn:microsoft.com/office/officeart/2005/8/layout/default"/>
    <dgm:cxn modelId="{B9C1A067-E498-4B31-92F6-C6003F43D4E9}" type="presParOf" srcId="{BE007304-9636-4409-AB4C-56C15BDB6D2C}" destId="{60D39131-A5F7-42A6-A236-2B7BB5EC1803}" srcOrd="21" destOrd="0" presId="urn:microsoft.com/office/officeart/2005/8/layout/default"/>
    <dgm:cxn modelId="{1D7626EA-8564-485F-ABC0-2229CEBA1892}" type="presParOf" srcId="{BE007304-9636-4409-AB4C-56C15BDB6D2C}" destId="{37F52D05-BFB8-4A03-95B0-510558386C67}" srcOrd="22" destOrd="0" presId="urn:microsoft.com/office/officeart/2005/8/layout/default"/>
    <dgm:cxn modelId="{E7F141DC-0FB7-4D21-9CA5-51408A0FBE79}" type="presParOf" srcId="{BE007304-9636-4409-AB4C-56C15BDB6D2C}" destId="{E81E790F-3A93-45AB-900C-1425B76BF1C1}" srcOrd="23" destOrd="0" presId="urn:microsoft.com/office/officeart/2005/8/layout/default"/>
    <dgm:cxn modelId="{F079E036-3F4D-4E35-8670-A8019CEC183C}" type="presParOf" srcId="{BE007304-9636-4409-AB4C-56C15BDB6D2C}" destId="{EDCC7D97-28D1-4610-BAD4-25F5A46320A4}" srcOrd="24" destOrd="0" presId="urn:microsoft.com/office/officeart/2005/8/layout/default"/>
    <dgm:cxn modelId="{A2E71C23-CF5E-4347-9E65-94634EDC8DEB}" type="presParOf" srcId="{BE007304-9636-4409-AB4C-56C15BDB6D2C}" destId="{BB0F40EC-5FFA-4BEE-B237-339FF61D9B5D}" srcOrd="25" destOrd="0" presId="urn:microsoft.com/office/officeart/2005/8/layout/default"/>
    <dgm:cxn modelId="{BE389EA1-EA4E-45CB-8E0F-4AD89DAD3D35}" type="presParOf" srcId="{BE007304-9636-4409-AB4C-56C15BDB6D2C}" destId="{690712CC-572C-4B1B-BB56-D661A421CCC1}" srcOrd="26" destOrd="0" presId="urn:microsoft.com/office/officeart/2005/8/layout/default"/>
    <dgm:cxn modelId="{6C52D2DA-EC9E-4B69-9B47-EC1594D912DD}" type="presParOf" srcId="{BE007304-9636-4409-AB4C-56C15BDB6D2C}" destId="{71577F27-AC1D-4FC1-AA99-89258FF27B22}" srcOrd="27" destOrd="0" presId="urn:microsoft.com/office/officeart/2005/8/layout/default"/>
    <dgm:cxn modelId="{3612E59D-EFDD-4292-985F-B81A1A8A8BE0}" type="presParOf" srcId="{BE007304-9636-4409-AB4C-56C15BDB6D2C}" destId="{F15AB645-2528-4FD8-B2B6-AA19499C1E0E}" srcOrd="28" destOrd="0" presId="urn:microsoft.com/office/officeart/2005/8/layout/default"/>
    <dgm:cxn modelId="{C819798D-DAA6-4B16-8AB7-BCFC3BCB38B5}" type="presParOf" srcId="{BE007304-9636-4409-AB4C-56C15BDB6D2C}" destId="{74FAE5B5-8C73-44E2-A4E8-BDA6EA1121C5}" srcOrd="29" destOrd="0" presId="urn:microsoft.com/office/officeart/2005/8/layout/default"/>
    <dgm:cxn modelId="{A0503651-C5B6-4DF4-837E-7406B06AFC02}" type="presParOf" srcId="{BE007304-9636-4409-AB4C-56C15BDB6D2C}" destId="{B8CB13DD-4420-4D31-91D8-511D0CF3222B}"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E1EC18-C669-4C50-B12D-E851C9375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A403C3-7408-43D7-8065-432CDE9DDEDE}">
      <dgm:prSet/>
      <dgm:spPr/>
      <dgm:t>
        <a:bodyPr/>
        <a:lstStyle/>
        <a:p>
          <a:r>
            <a:rPr lang="en-US" dirty="0"/>
            <a:t>Name of the Applicant.</a:t>
          </a:r>
        </a:p>
      </dgm:t>
    </dgm:pt>
    <dgm:pt modelId="{F74C15E6-AF87-41D2-BCFA-BB1C0F5EB890}" type="parTrans" cxnId="{7EA94A6F-6A0E-4267-9E26-5B0206A80F87}">
      <dgm:prSet/>
      <dgm:spPr/>
      <dgm:t>
        <a:bodyPr/>
        <a:lstStyle/>
        <a:p>
          <a:endParaRPr lang="en-US"/>
        </a:p>
      </dgm:t>
    </dgm:pt>
    <dgm:pt modelId="{E17E7532-69A4-4045-9455-F46941E79DD5}" type="sibTrans" cxnId="{7EA94A6F-6A0E-4267-9E26-5B0206A80F87}">
      <dgm:prSet/>
      <dgm:spPr/>
      <dgm:t>
        <a:bodyPr/>
        <a:lstStyle/>
        <a:p>
          <a:endParaRPr lang="en-US"/>
        </a:p>
      </dgm:t>
    </dgm:pt>
    <dgm:pt modelId="{7E0CFD0D-C00B-4F2B-819B-01D4B7939719}">
      <dgm:prSet/>
      <dgm:spPr/>
      <dgm:t>
        <a:bodyPr/>
        <a:lstStyle/>
        <a:p>
          <a:pPr rtl="0"/>
          <a:r>
            <a:rPr lang="en-US" dirty="0"/>
            <a:t>Doing Business As</a:t>
          </a:r>
          <a:r>
            <a:rPr lang="en-US" dirty="0">
              <a:latin typeface="Calibri Light" panose="020F0302020204030204"/>
            </a:rPr>
            <a:t> name</a:t>
          </a:r>
          <a:r>
            <a:rPr lang="en-US" dirty="0"/>
            <a:t>.</a:t>
          </a:r>
        </a:p>
      </dgm:t>
    </dgm:pt>
    <dgm:pt modelId="{11BB927F-A0CE-4512-AEAF-FEEA9F29C91D}" type="parTrans" cxnId="{E4FD5168-D995-49A1-9D66-8991BF35973F}">
      <dgm:prSet/>
      <dgm:spPr/>
      <dgm:t>
        <a:bodyPr/>
        <a:lstStyle/>
        <a:p>
          <a:endParaRPr lang="en-US"/>
        </a:p>
      </dgm:t>
    </dgm:pt>
    <dgm:pt modelId="{BE8EFB0A-7202-4B5C-871F-C3B1917447DB}" type="sibTrans" cxnId="{E4FD5168-D995-49A1-9D66-8991BF35973F}">
      <dgm:prSet/>
      <dgm:spPr/>
      <dgm:t>
        <a:bodyPr/>
        <a:lstStyle/>
        <a:p>
          <a:endParaRPr lang="en-US"/>
        </a:p>
      </dgm:t>
    </dgm:pt>
    <dgm:pt modelId="{186061D8-B604-4D85-A1FF-8A8214413913}">
      <dgm:prSet/>
      <dgm:spPr/>
      <dgm:t>
        <a:bodyPr/>
        <a:lstStyle/>
        <a:p>
          <a:r>
            <a:rPr lang="en-US" dirty="0"/>
            <a:t>Name of Contact and Phone Number.</a:t>
          </a:r>
        </a:p>
      </dgm:t>
    </dgm:pt>
    <dgm:pt modelId="{01109BD4-A95C-45FE-B5D2-1BBB40A7E3C1}" type="parTrans" cxnId="{8E5D0CC6-E944-4477-B853-AAD918E4E06B}">
      <dgm:prSet/>
      <dgm:spPr/>
      <dgm:t>
        <a:bodyPr/>
        <a:lstStyle/>
        <a:p>
          <a:endParaRPr lang="en-US"/>
        </a:p>
      </dgm:t>
    </dgm:pt>
    <dgm:pt modelId="{0FF71F1E-7437-433C-986B-F395EA416EEC}" type="sibTrans" cxnId="{8E5D0CC6-E944-4477-B853-AAD918E4E06B}">
      <dgm:prSet/>
      <dgm:spPr/>
      <dgm:t>
        <a:bodyPr/>
        <a:lstStyle/>
        <a:p>
          <a:endParaRPr lang="en-US"/>
        </a:p>
      </dgm:t>
    </dgm:pt>
    <dgm:pt modelId="{1B91641C-B25A-43C1-9175-1A7CD4967CAE}">
      <dgm:prSet/>
      <dgm:spPr/>
      <dgm:t>
        <a:bodyPr/>
        <a:lstStyle/>
        <a:p>
          <a:r>
            <a:rPr lang="en-US" dirty="0"/>
            <a:t>Mailing Address.</a:t>
          </a:r>
        </a:p>
      </dgm:t>
    </dgm:pt>
    <dgm:pt modelId="{4E8C99A6-D7C6-479C-BF88-30426EDF29CD}" type="parTrans" cxnId="{77A5912F-58B9-4B57-9DA3-3F6B2333AC10}">
      <dgm:prSet/>
      <dgm:spPr/>
      <dgm:t>
        <a:bodyPr/>
        <a:lstStyle/>
        <a:p>
          <a:endParaRPr lang="en-US"/>
        </a:p>
      </dgm:t>
    </dgm:pt>
    <dgm:pt modelId="{19F82C9A-0CE1-402F-AB0A-121E033ADFAE}" type="sibTrans" cxnId="{77A5912F-58B9-4B57-9DA3-3F6B2333AC10}">
      <dgm:prSet/>
      <dgm:spPr/>
      <dgm:t>
        <a:bodyPr/>
        <a:lstStyle/>
        <a:p>
          <a:endParaRPr lang="en-US"/>
        </a:p>
      </dgm:t>
    </dgm:pt>
    <dgm:pt modelId="{B5881FD8-5811-450E-9D1B-889C828D354A}">
      <dgm:prSet/>
      <dgm:spPr/>
      <dgm:t>
        <a:bodyPr/>
        <a:lstStyle/>
        <a:p>
          <a:r>
            <a:rPr lang="en-US" dirty="0"/>
            <a:t>Physical Address.</a:t>
          </a:r>
        </a:p>
      </dgm:t>
    </dgm:pt>
    <dgm:pt modelId="{B6BD4983-D908-49CD-81A4-4167043941A5}" type="parTrans" cxnId="{D9485E32-EFD6-40F5-AA99-4CDD5DE5203A}">
      <dgm:prSet/>
      <dgm:spPr/>
      <dgm:t>
        <a:bodyPr/>
        <a:lstStyle/>
        <a:p>
          <a:endParaRPr lang="en-US"/>
        </a:p>
      </dgm:t>
    </dgm:pt>
    <dgm:pt modelId="{E8E352FF-A6E7-4D44-A11D-7086B6C98B57}" type="sibTrans" cxnId="{D9485E32-EFD6-40F5-AA99-4CDD5DE5203A}">
      <dgm:prSet/>
      <dgm:spPr/>
      <dgm:t>
        <a:bodyPr/>
        <a:lstStyle/>
        <a:p>
          <a:endParaRPr lang="en-US"/>
        </a:p>
      </dgm:t>
    </dgm:pt>
    <dgm:pt modelId="{D4C6DDEB-927B-412A-A3D8-3319297067FC}">
      <dgm:prSet/>
      <dgm:spPr/>
      <dgm:t>
        <a:bodyPr/>
        <a:lstStyle/>
        <a:p>
          <a:r>
            <a:rPr lang="en-US" dirty="0"/>
            <a:t>State whether applicant is an LLC, Corporation, Partnership, or Individual.</a:t>
          </a:r>
        </a:p>
      </dgm:t>
    </dgm:pt>
    <dgm:pt modelId="{01A89D1A-0578-49EF-9C86-23CA39F7F479}" type="parTrans" cxnId="{3415C997-8389-495A-8998-8457B98CE553}">
      <dgm:prSet/>
      <dgm:spPr/>
      <dgm:t>
        <a:bodyPr/>
        <a:lstStyle/>
        <a:p>
          <a:endParaRPr lang="en-US"/>
        </a:p>
      </dgm:t>
    </dgm:pt>
    <dgm:pt modelId="{6BC644D8-E35E-4918-B60E-C43C3ABABCA4}" type="sibTrans" cxnId="{3415C997-8389-495A-8998-8457B98CE553}">
      <dgm:prSet/>
      <dgm:spPr/>
      <dgm:t>
        <a:bodyPr/>
        <a:lstStyle/>
        <a:p>
          <a:endParaRPr lang="en-US"/>
        </a:p>
      </dgm:t>
    </dgm:pt>
    <dgm:pt modelId="{3A7B1D87-4F5D-4F54-9857-EF039C52776D}">
      <dgm:prSet/>
      <dgm:spPr/>
      <dgm:t>
        <a:bodyPr/>
        <a:lstStyle/>
        <a:p>
          <a:r>
            <a:rPr lang="en-US" dirty="0"/>
            <a:t>If applicant is an LLC, Corporation, or Partnership the date the entity was formed and registered with the New Mexico Secretary of State along with its address.</a:t>
          </a:r>
        </a:p>
      </dgm:t>
    </dgm:pt>
    <dgm:pt modelId="{CF6823B5-048F-4973-A9E2-5CC107E86342}" type="parTrans" cxnId="{7505C9E2-F205-4DA5-9044-6D227A1D079D}">
      <dgm:prSet/>
      <dgm:spPr/>
      <dgm:t>
        <a:bodyPr/>
        <a:lstStyle/>
        <a:p>
          <a:endParaRPr lang="en-US"/>
        </a:p>
      </dgm:t>
    </dgm:pt>
    <dgm:pt modelId="{D1B88CD5-560A-4751-AAF9-6880928F75FA}" type="sibTrans" cxnId="{7505C9E2-F205-4DA5-9044-6D227A1D079D}">
      <dgm:prSet/>
      <dgm:spPr/>
      <dgm:t>
        <a:bodyPr/>
        <a:lstStyle/>
        <a:p>
          <a:endParaRPr lang="en-US"/>
        </a:p>
      </dgm:t>
    </dgm:pt>
    <dgm:pt modelId="{0F176600-DAEF-4B84-9912-43A226778965}">
      <dgm:prSet/>
      <dgm:spPr/>
      <dgm:t>
        <a:bodyPr/>
        <a:lstStyle/>
        <a:p>
          <a:r>
            <a:rPr lang="en-US" dirty="0"/>
            <a:t>If applicant is an LLC, Corporation, or Partnership, Resident Agent application is required along with a copy of the ID of the appointed.</a:t>
          </a:r>
        </a:p>
      </dgm:t>
    </dgm:pt>
    <dgm:pt modelId="{F928A3E6-ACD6-4726-8484-B447B7DE3993}" type="parTrans" cxnId="{92493902-3CE1-4F1D-BFCD-A4450C657142}">
      <dgm:prSet/>
      <dgm:spPr/>
      <dgm:t>
        <a:bodyPr/>
        <a:lstStyle/>
        <a:p>
          <a:endParaRPr lang="en-US"/>
        </a:p>
      </dgm:t>
    </dgm:pt>
    <dgm:pt modelId="{A2344F41-EFA8-4B27-A6FD-1A8EBCCD9EC1}" type="sibTrans" cxnId="{92493902-3CE1-4F1D-BFCD-A4450C657142}">
      <dgm:prSet/>
      <dgm:spPr/>
      <dgm:t>
        <a:bodyPr/>
        <a:lstStyle/>
        <a:p>
          <a:endParaRPr lang="en-US"/>
        </a:p>
      </dgm:t>
    </dgm:pt>
    <dgm:pt modelId="{C31734F3-B97F-45D9-85C1-717850319E6B}">
      <dgm:prSet/>
      <dgm:spPr/>
      <dgm:t>
        <a:bodyPr/>
        <a:lstStyle/>
        <a:p>
          <a:r>
            <a:rPr lang="en-US" dirty="0"/>
            <a:t>A map showing the distance from the requested license premise to the nearest school. (if less that 300 feet, license will be denied.)</a:t>
          </a:r>
        </a:p>
      </dgm:t>
    </dgm:pt>
    <dgm:pt modelId="{4324F59F-E63A-42CB-847D-482C414AA69D}" type="parTrans" cxnId="{BE750E7C-EB3A-4C80-9DF2-302AE54EFF52}">
      <dgm:prSet/>
      <dgm:spPr/>
      <dgm:t>
        <a:bodyPr/>
        <a:lstStyle/>
        <a:p>
          <a:endParaRPr lang="en-US"/>
        </a:p>
      </dgm:t>
    </dgm:pt>
    <dgm:pt modelId="{395E2EBF-D8BD-4FE0-849E-625CD583A3BB}" type="sibTrans" cxnId="{BE750E7C-EB3A-4C80-9DF2-302AE54EFF52}">
      <dgm:prSet/>
      <dgm:spPr/>
      <dgm:t>
        <a:bodyPr/>
        <a:lstStyle/>
        <a:p>
          <a:endParaRPr lang="en-US"/>
        </a:p>
      </dgm:t>
    </dgm:pt>
    <dgm:pt modelId="{753E6A59-5646-4FF3-87F6-BCE81D3D2ECF}">
      <dgm:prSet/>
      <dgm:spPr/>
      <dgm:t>
        <a:bodyPr/>
        <a:lstStyle/>
        <a:p>
          <a:r>
            <a:rPr lang="en-US" dirty="0"/>
            <a:t>A copy of the Business License.</a:t>
          </a:r>
        </a:p>
      </dgm:t>
    </dgm:pt>
    <dgm:pt modelId="{2B8BBB44-52F6-4604-9D36-F5C5012F16FC}" type="parTrans" cxnId="{E95B0030-0105-454C-9576-E70E2A66DD35}">
      <dgm:prSet/>
      <dgm:spPr/>
      <dgm:t>
        <a:bodyPr/>
        <a:lstStyle/>
        <a:p>
          <a:endParaRPr lang="en-US"/>
        </a:p>
      </dgm:t>
    </dgm:pt>
    <dgm:pt modelId="{6A4096B1-2933-412F-823C-5D7BB7B29D4A}" type="sibTrans" cxnId="{E95B0030-0105-454C-9576-E70E2A66DD35}">
      <dgm:prSet/>
      <dgm:spPr/>
      <dgm:t>
        <a:bodyPr/>
        <a:lstStyle/>
        <a:p>
          <a:endParaRPr lang="en-US"/>
        </a:p>
      </dgm:t>
    </dgm:pt>
    <dgm:pt modelId="{097DDB96-92F1-46EC-953E-E9E21ABC96A4}">
      <dgm:prSet/>
      <dgm:spPr/>
      <dgm:t>
        <a:bodyPr/>
        <a:lstStyle/>
        <a:p>
          <a:r>
            <a:rPr lang="en-US" dirty="0"/>
            <a:t>A Zoning Letter of approval from the Local Option District (City, County, or Village) allowing the sales of Tobacco.</a:t>
          </a:r>
        </a:p>
      </dgm:t>
    </dgm:pt>
    <dgm:pt modelId="{9357BF05-A2A9-4264-B5B4-F4570BCBD6FF}" type="parTrans" cxnId="{A1F28D3D-CBE0-47C2-88F0-FB4806CA189C}">
      <dgm:prSet/>
      <dgm:spPr/>
      <dgm:t>
        <a:bodyPr/>
        <a:lstStyle/>
        <a:p>
          <a:endParaRPr lang="en-US"/>
        </a:p>
      </dgm:t>
    </dgm:pt>
    <dgm:pt modelId="{8887533C-431F-4308-8CA1-5F42745CF9D2}" type="sibTrans" cxnId="{A1F28D3D-CBE0-47C2-88F0-FB4806CA189C}">
      <dgm:prSet/>
      <dgm:spPr/>
      <dgm:t>
        <a:bodyPr/>
        <a:lstStyle/>
        <a:p>
          <a:endParaRPr lang="en-US"/>
        </a:p>
      </dgm:t>
    </dgm:pt>
    <dgm:pt modelId="{BF283F86-E438-4D6F-B8BB-EFDB35CD6AC1}">
      <dgm:prSet/>
      <dgm:spPr/>
      <dgm:t>
        <a:bodyPr/>
        <a:lstStyle/>
        <a:p>
          <a:r>
            <a:rPr lang="en-US" dirty="0"/>
            <a:t>A copy of the New Mexico Taxation and Revenue Department Business Tax Registration Certificate and ID.</a:t>
          </a:r>
        </a:p>
      </dgm:t>
    </dgm:pt>
    <dgm:pt modelId="{913DE307-B6E2-4FC9-AED3-856434EAC3EE}" type="parTrans" cxnId="{8E7603AA-C2A6-4316-801D-9A2746851BBA}">
      <dgm:prSet/>
      <dgm:spPr/>
      <dgm:t>
        <a:bodyPr/>
        <a:lstStyle/>
        <a:p>
          <a:endParaRPr lang="en-US"/>
        </a:p>
      </dgm:t>
    </dgm:pt>
    <dgm:pt modelId="{E67794DF-EC3A-4A75-BC7E-C6C45704B43B}" type="sibTrans" cxnId="{8E7603AA-C2A6-4316-801D-9A2746851BBA}">
      <dgm:prSet/>
      <dgm:spPr/>
      <dgm:t>
        <a:bodyPr/>
        <a:lstStyle/>
        <a:p>
          <a:endParaRPr lang="en-US"/>
        </a:p>
      </dgm:t>
    </dgm:pt>
    <dgm:pt modelId="{860D68E0-85A6-43A2-9AA0-A42B80540182}">
      <dgm:prSet/>
      <dgm:spPr/>
      <dgm:t>
        <a:bodyPr/>
        <a:lstStyle/>
        <a:p>
          <a:r>
            <a:rPr lang="en-US" dirty="0"/>
            <a:t>Letter of Good Standing from the New Mexico Taxation and Revenue Department.</a:t>
          </a:r>
        </a:p>
      </dgm:t>
    </dgm:pt>
    <dgm:pt modelId="{DD0CF11C-90F0-4519-93E8-179C8F1C4BB7}" type="parTrans" cxnId="{40C37F0A-2295-4FC6-B603-D625C103A174}">
      <dgm:prSet/>
      <dgm:spPr/>
      <dgm:t>
        <a:bodyPr/>
        <a:lstStyle/>
        <a:p>
          <a:endParaRPr lang="en-US"/>
        </a:p>
      </dgm:t>
    </dgm:pt>
    <dgm:pt modelId="{808055B9-5CE7-4A84-9C51-57822FE6B04C}" type="sibTrans" cxnId="{40C37F0A-2295-4FC6-B603-D625C103A174}">
      <dgm:prSet/>
      <dgm:spPr/>
      <dgm:t>
        <a:bodyPr/>
        <a:lstStyle/>
        <a:p>
          <a:endParaRPr lang="en-US"/>
        </a:p>
      </dgm:t>
    </dgm:pt>
    <dgm:pt modelId="{495C7540-DD6E-422D-8EEC-4A9DED04F1B7}">
      <dgm:prSet/>
      <dgm:spPr/>
      <dgm:t>
        <a:bodyPr/>
        <a:lstStyle/>
        <a:p>
          <a:r>
            <a:rPr lang="en-US" dirty="0"/>
            <a:t>A Listing of Retailers and Manufactures who Tobacco Products are distributed to and from including their full DBA, address, and phone number or email address.</a:t>
          </a:r>
        </a:p>
      </dgm:t>
    </dgm:pt>
    <dgm:pt modelId="{D07A2FBC-D04B-499E-B8AF-BAEFFAD465CA}" type="parTrans" cxnId="{37395503-3F61-4ADE-B681-EC910786A068}">
      <dgm:prSet/>
      <dgm:spPr/>
      <dgm:t>
        <a:bodyPr/>
        <a:lstStyle/>
        <a:p>
          <a:endParaRPr lang="en-US"/>
        </a:p>
      </dgm:t>
    </dgm:pt>
    <dgm:pt modelId="{78D533DA-21C8-4156-B70A-6B4B89049950}" type="sibTrans" cxnId="{37395503-3F61-4ADE-B681-EC910786A068}">
      <dgm:prSet/>
      <dgm:spPr/>
      <dgm:t>
        <a:bodyPr/>
        <a:lstStyle/>
        <a:p>
          <a:endParaRPr lang="en-US"/>
        </a:p>
      </dgm:t>
    </dgm:pt>
    <dgm:pt modelId="{D181EC50-A25E-4BF2-A47E-305D127AFFC6}">
      <dgm:prSet/>
      <dgm:spPr/>
      <dgm:t>
        <a:bodyPr/>
        <a:lstStyle/>
        <a:p>
          <a:r>
            <a:rPr lang="en-US" dirty="0"/>
            <a:t>Application must be Notarized.</a:t>
          </a:r>
        </a:p>
      </dgm:t>
    </dgm:pt>
    <dgm:pt modelId="{837B81EE-8059-469E-8657-CF8C506B41AA}" type="parTrans" cxnId="{038E9CE9-0456-44B2-8DA1-6EEA62CA2422}">
      <dgm:prSet/>
      <dgm:spPr/>
      <dgm:t>
        <a:bodyPr/>
        <a:lstStyle/>
        <a:p>
          <a:endParaRPr lang="en-US"/>
        </a:p>
      </dgm:t>
    </dgm:pt>
    <dgm:pt modelId="{2995ABC3-7983-470A-985D-0C5A04C70130}" type="sibTrans" cxnId="{038E9CE9-0456-44B2-8DA1-6EEA62CA2422}">
      <dgm:prSet/>
      <dgm:spPr/>
      <dgm:t>
        <a:bodyPr/>
        <a:lstStyle/>
        <a:p>
          <a:endParaRPr lang="en-US"/>
        </a:p>
      </dgm:t>
    </dgm:pt>
    <dgm:pt modelId="{2E5EFE6A-4DFE-4D78-8786-013012EC047A}" type="pres">
      <dgm:prSet presAssocID="{1DE1EC18-C669-4C50-B12D-E851C9375488}" presName="diagram" presStyleCnt="0">
        <dgm:presLayoutVars>
          <dgm:dir/>
          <dgm:resizeHandles val="exact"/>
        </dgm:presLayoutVars>
      </dgm:prSet>
      <dgm:spPr/>
    </dgm:pt>
    <dgm:pt modelId="{879FA27B-1E28-4A63-B93C-0E3A689B2277}" type="pres">
      <dgm:prSet presAssocID="{0FA403C3-7408-43D7-8065-432CDE9DDEDE}" presName="node" presStyleLbl="node1" presStyleIdx="0" presStyleCnt="15">
        <dgm:presLayoutVars>
          <dgm:bulletEnabled val="1"/>
        </dgm:presLayoutVars>
      </dgm:prSet>
      <dgm:spPr/>
    </dgm:pt>
    <dgm:pt modelId="{6A1D6E21-818A-40CC-9C20-DD051BB035D1}" type="pres">
      <dgm:prSet presAssocID="{E17E7532-69A4-4045-9455-F46941E79DD5}" presName="sibTrans" presStyleCnt="0"/>
      <dgm:spPr/>
    </dgm:pt>
    <dgm:pt modelId="{001465C0-B7A7-4A4C-AC5F-B538AFB63DDF}" type="pres">
      <dgm:prSet presAssocID="{7E0CFD0D-C00B-4F2B-819B-01D4B7939719}" presName="node" presStyleLbl="node1" presStyleIdx="1" presStyleCnt="15">
        <dgm:presLayoutVars>
          <dgm:bulletEnabled val="1"/>
        </dgm:presLayoutVars>
      </dgm:prSet>
      <dgm:spPr/>
    </dgm:pt>
    <dgm:pt modelId="{92E28BC5-7A70-43D7-B174-90C3BF06E4AC}" type="pres">
      <dgm:prSet presAssocID="{BE8EFB0A-7202-4B5C-871F-C3B1917447DB}" presName="sibTrans" presStyleCnt="0"/>
      <dgm:spPr/>
    </dgm:pt>
    <dgm:pt modelId="{44A409E4-4263-43F5-AF8B-ECDF938B5312}" type="pres">
      <dgm:prSet presAssocID="{186061D8-B604-4D85-A1FF-8A8214413913}" presName="node" presStyleLbl="node1" presStyleIdx="2" presStyleCnt="15">
        <dgm:presLayoutVars>
          <dgm:bulletEnabled val="1"/>
        </dgm:presLayoutVars>
      </dgm:prSet>
      <dgm:spPr/>
    </dgm:pt>
    <dgm:pt modelId="{4E76A0E3-3187-4A09-A57E-F7C45153B30E}" type="pres">
      <dgm:prSet presAssocID="{0FF71F1E-7437-433C-986B-F395EA416EEC}" presName="sibTrans" presStyleCnt="0"/>
      <dgm:spPr/>
    </dgm:pt>
    <dgm:pt modelId="{E0AAE49E-7C30-4B4F-AC2D-4256362CFFCF}" type="pres">
      <dgm:prSet presAssocID="{1B91641C-B25A-43C1-9175-1A7CD4967CAE}" presName="node" presStyleLbl="node1" presStyleIdx="3" presStyleCnt="15">
        <dgm:presLayoutVars>
          <dgm:bulletEnabled val="1"/>
        </dgm:presLayoutVars>
      </dgm:prSet>
      <dgm:spPr/>
    </dgm:pt>
    <dgm:pt modelId="{C9312681-8D14-4C6D-B8E4-17B0B2422D57}" type="pres">
      <dgm:prSet presAssocID="{19F82C9A-0CE1-402F-AB0A-121E033ADFAE}" presName="sibTrans" presStyleCnt="0"/>
      <dgm:spPr/>
    </dgm:pt>
    <dgm:pt modelId="{77609D4A-6690-42FE-B6C3-F3D9CD52EA50}" type="pres">
      <dgm:prSet presAssocID="{B5881FD8-5811-450E-9D1B-889C828D354A}" presName="node" presStyleLbl="node1" presStyleIdx="4" presStyleCnt="15">
        <dgm:presLayoutVars>
          <dgm:bulletEnabled val="1"/>
        </dgm:presLayoutVars>
      </dgm:prSet>
      <dgm:spPr/>
    </dgm:pt>
    <dgm:pt modelId="{279794AC-DBC4-4AE7-934E-9D176DC55DDE}" type="pres">
      <dgm:prSet presAssocID="{E8E352FF-A6E7-4D44-A11D-7086B6C98B57}" presName="sibTrans" presStyleCnt="0"/>
      <dgm:spPr/>
    </dgm:pt>
    <dgm:pt modelId="{FF141F17-5E12-4B06-B601-3248FFFC7D78}" type="pres">
      <dgm:prSet presAssocID="{D4C6DDEB-927B-412A-A3D8-3319297067FC}" presName="node" presStyleLbl="node1" presStyleIdx="5" presStyleCnt="15">
        <dgm:presLayoutVars>
          <dgm:bulletEnabled val="1"/>
        </dgm:presLayoutVars>
      </dgm:prSet>
      <dgm:spPr/>
    </dgm:pt>
    <dgm:pt modelId="{C3674737-79C8-42AC-9A4B-DA9657382400}" type="pres">
      <dgm:prSet presAssocID="{6BC644D8-E35E-4918-B60E-C43C3ABABCA4}" presName="sibTrans" presStyleCnt="0"/>
      <dgm:spPr/>
    </dgm:pt>
    <dgm:pt modelId="{EAA82354-2601-4337-A016-2C9EDD32A7F1}" type="pres">
      <dgm:prSet presAssocID="{3A7B1D87-4F5D-4F54-9857-EF039C52776D}" presName="node" presStyleLbl="node1" presStyleIdx="6" presStyleCnt="15">
        <dgm:presLayoutVars>
          <dgm:bulletEnabled val="1"/>
        </dgm:presLayoutVars>
      </dgm:prSet>
      <dgm:spPr/>
    </dgm:pt>
    <dgm:pt modelId="{02E34178-522E-4D3A-B7C5-4F40601A8901}" type="pres">
      <dgm:prSet presAssocID="{D1B88CD5-560A-4751-AAF9-6880928F75FA}" presName="sibTrans" presStyleCnt="0"/>
      <dgm:spPr/>
    </dgm:pt>
    <dgm:pt modelId="{33A8ADE9-0665-457F-9A89-C94C8B973ED9}" type="pres">
      <dgm:prSet presAssocID="{0F176600-DAEF-4B84-9912-43A226778965}" presName="node" presStyleLbl="node1" presStyleIdx="7" presStyleCnt="15">
        <dgm:presLayoutVars>
          <dgm:bulletEnabled val="1"/>
        </dgm:presLayoutVars>
      </dgm:prSet>
      <dgm:spPr/>
    </dgm:pt>
    <dgm:pt modelId="{9E1633D9-8694-4338-B003-87A7920AD9F0}" type="pres">
      <dgm:prSet presAssocID="{A2344F41-EFA8-4B27-A6FD-1A8EBCCD9EC1}" presName="sibTrans" presStyleCnt="0"/>
      <dgm:spPr/>
    </dgm:pt>
    <dgm:pt modelId="{44BC9851-8DD6-4753-9AAC-84679C1E691D}" type="pres">
      <dgm:prSet presAssocID="{C31734F3-B97F-45D9-85C1-717850319E6B}" presName="node" presStyleLbl="node1" presStyleIdx="8" presStyleCnt="15">
        <dgm:presLayoutVars>
          <dgm:bulletEnabled val="1"/>
        </dgm:presLayoutVars>
      </dgm:prSet>
      <dgm:spPr/>
    </dgm:pt>
    <dgm:pt modelId="{E4070956-587E-4654-B043-0673F31133D2}" type="pres">
      <dgm:prSet presAssocID="{395E2EBF-D8BD-4FE0-849E-625CD583A3BB}" presName="sibTrans" presStyleCnt="0"/>
      <dgm:spPr/>
    </dgm:pt>
    <dgm:pt modelId="{50FA5664-8102-4D72-B093-89288F283325}" type="pres">
      <dgm:prSet presAssocID="{753E6A59-5646-4FF3-87F6-BCE81D3D2ECF}" presName="node" presStyleLbl="node1" presStyleIdx="9" presStyleCnt="15">
        <dgm:presLayoutVars>
          <dgm:bulletEnabled val="1"/>
        </dgm:presLayoutVars>
      </dgm:prSet>
      <dgm:spPr/>
    </dgm:pt>
    <dgm:pt modelId="{A8063769-53DA-499E-856F-37E118F770AE}" type="pres">
      <dgm:prSet presAssocID="{6A4096B1-2933-412F-823C-5D7BB7B29D4A}" presName="sibTrans" presStyleCnt="0"/>
      <dgm:spPr/>
    </dgm:pt>
    <dgm:pt modelId="{83E39707-6763-45CB-ACAF-6FEFD9C8D7C9}" type="pres">
      <dgm:prSet presAssocID="{097DDB96-92F1-46EC-953E-E9E21ABC96A4}" presName="node" presStyleLbl="node1" presStyleIdx="10" presStyleCnt="15">
        <dgm:presLayoutVars>
          <dgm:bulletEnabled val="1"/>
        </dgm:presLayoutVars>
      </dgm:prSet>
      <dgm:spPr/>
    </dgm:pt>
    <dgm:pt modelId="{F722563B-0748-4A18-9AFB-6A6CA691AB4F}" type="pres">
      <dgm:prSet presAssocID="{8887533C-431F-4308-8CA1-5F42745CF9D2}" presName="sibTrans" presStyleCnt="0"/>
      <dgm:spPr/>
    </dgm:pt>
    <dgm:pt modelId="{FD947FED-5314-4B1C-8EAB-C402C53AD364}" type="pres">
      <dgm:prSet presAssocID="{BF283F86-E438-4D6F-B8BB-EFDB35CD6AC1}" presName="node" presStyleLbl="node1" presStyleIdx="11" presStyleCnt="15">
        <dgm:presLayoutVars>
          <dgm:bulletEnabled val="1"/>
        </dgm:presLayoutVars>
      </dgm:prSet>
      <dgm:spPr/>
    </dgm:pt>
    <dgm:pt modelId="{A91F58BB-F0B2-43B7-9C56-E04F83226657}" type="pres">
      <dgm:prSet presAssocID="{E67794DF-EC3A-4A75-BC7E-C6C45704B43B}" presName="sibTrans" presStyleCnt="0"/>
      <dgm:spPr/>
    </dgm:pt>
    <dgm:pt modelId="{B55F5D15-7B55-4951-806F-06B0DF44B602}" type="pres">
      <dgm:prSet presAssocID="{860D68E0-85A6-43A2-9AA0-A42B80540182}" presName="node" presStyleLbl="node1" presStyleIdx="12" presStyleCnt="15">
        <dgm:presLayoutVars>
          <dgm:bulletEnabled val="1"/>
        </dgm:presLayoutVars>
      </dgm:prSet>
      <dgm:spPr/>
    </dgm:pt>
    <dgm:pt modelId="{829B96FC-E19C-4296-8C2F-E71CBC21B8B5}" type="pres">
      <dgm:prSet presAssocID="{808055B9-5CE7-4A84-9C51-57822FE6B04C}" presName="sibTrans" presStyleCnt="0"/>
      <dgm:spPr/>
    </dgm:pt>
    <dgm:pt modelId="{66584845-565A-44DC-BC48-54C718EA9AE4}" type="pres">
      <dgm:prSet presAssocID="{495C7540-DD6E-422D-8EEC-4A9DED04F1B7}" presName="node" presStyleLbl="node1" presStyleIdx="13" presStyleCnt="15">
        <dgm:presLayoutVars>
          <dgm:bulletEnabled val="1"/>
        </dgm:presLayoutVars>
      </dgm:prSet>
      <dgm:spPr/>
    </dgm:pt>
    <dgm:pt modelId="{1165C729-1E21-4400-9B78-504DBC66BAF7}" type="pres">
      <dgm:prSet presAssocID="{78D533DA-21C8-4156-B70A-6B4B89049950}" presName="sibTrans" presStyleCnt="0"/>
      <dgm:spPr/>
    </dgm:pt>
    <dgm:pt modelId="{745A3E12-ABA2-4607-A57C-8C1DEE7F8E3C}" type="pres">
      <dgm:prSet presAssocID="{D181EC50-A25E-4BF2-A47E-305D127AFFC6}" presName="node" presStyleLbl="node1" presStyleIdx="14" presStyleCnt="15">
        <dgm:presLayoutVars>
          <dgm:bulletEnabled val="1"/>
        </dgm:presLayoutVars>
      </dgm:prSet>
      <dgm:spPr/>
    </dgm:pt>
  </dgm:ptLst>
  <dgm:cxnLst>
    <dgm:cxn modelId="{92493902-3CE1-4F1D-BFCD-A4450C657142}" srcId="{1DE1EC18-C669-4C50-B12D-E851C9375488}" destId="{0F176600-DAEF-4B84-9912-43A226778965}" srcOrd="7" destOrd="0" parTransId="{F928A3E6-ACD6-4726-8484-B447B7DE3993}" sibTransId="{A2344F41-EFA8-4B27-A6FD-1A8EBCCD9EC1}"/>
    <dgm:cxn modelId="{37395503-3F61-4ADE-B681-EC910786A068}" srcId="{1DE1EC18-C669-4C50-B12D-E851C9375488}" destId="{495C7540-DD6E-422D-8EEC-4A9DED04F1B7}" srcOrd="13" destOrd="0" parTransId="{D07A2FBC-D04B-499E-B8AF-BAEFFAD465CA}" sibTransId="{78D533DA-21C8-4156-B70A-6B4B89049950}"/>
    <dgm:cxn modelId="{5CDB2306-B3D7-4356-BF9E-85BB7C445230}" type="presOf" srcId="{C31734F3-B97F-45D9-85C1-717850319E6B}" destId="{44BC9851-8DD6-4753-9AAC-84679C1E691D}" srcOrd="0" destOrd="0" presId="urn:microsoft.com/office/officeart/2005/8/layout/default"/>
    <dgm:cxn modelId="{4A0A7C06-926D-4074-A253-54DA12A3C9EF}" type="presOf" srcId="{D181EC50-A25E-4BF2-A47E-305D127AFFC6}" destId="{745A3E12-ABA2-4607-A57C-8C1DEE7F8E3C}" srcOrd="0" destOrd="0" presId="urn:microsoft.com/office/officeart/2005/8/layout/default"/>
    <dgm:cxn modelId="{40C37F0A-2295-4FC6-B603-D625C103A174}" srcId="{1DE1EC18-C669-4C50-B12D-E851C9375488}" destId="{860D68E0-85A6-43A2-9AA0-A42B80540182}" srcOrd="12" destOrd="0" parTransId="{DD0CF11C-90F0-4519-93E8-179C8F1C4BB7}" sibTransId="{808055B9-5CE7-4A84-9C51-57822FE6B04C}"/>
    <dgm:cxn modelId="{25622A23-CA36-4EEE-9C63-16F3D3BFCBE8}" type="presOf" srcId="{B5881FD8-5811-450E-9D1B-889C828D354A}" destId="{77609D4A-6690-42FE-B6C3-F3D9CD52EA50}" srcOrd="0" destOrd="0" presId="urn:microsoft.com/office/officeart/2005/8/layout/default"/>
    <dgm:cxn modelId="{307F642B-F4BF-4D2A-B25F-7E122A67C7BE}" type="presOf" srcId="{860D68E0-85A6-43A2-9AA0-A42B80540182}" destId="{B55F5D15-7B55-4951-806F-06B0DF44B602}" srcOrd="0" destOrd="0" presId="urn:microsoft.com/office/officeart/2005/8/layout/default"/>
    <dgm:cxn modelId="{77A5912F-58B9-4B57-9DA3-3F6B2333AC10}" srcId="{1DE1EC18-C669-4C50-B12D-E851C9375488}" destId="{1B91641C-B25A-43C1-9175-1A7CD4967CAE}" srcOrd="3" destOrd="0" parTransId="{4E8C99A6-D7C6-479C-BF88-30426EDF29CD}" sibTransId="{19F82C9A-0CE1-402F-AB0A-121E033ADFAE}"/>
    <dgm:cxn modelId="{E95B0030-0105-454C-9576-E70E2A66DD35}" srcId="{1DE1EC18-C669-4C50-B12D-E851C9375488}" destId="{753E6A59-5646-4FF3-87F6-BCE81D3D2ECF}" srcOrd="9" destOrd="0" parTransId="{2B8BBB44-52F6-4604-9D36-F5C5012F16FC}" sibTransId="{6A4096B1-2933-412F-823C-5D7BB7B29D4A}"/>
    <dgm:cxn modelId="{D9485E32-EFD6-40F5-AA99-4CDD5DE5203A}" srcId="{1DE1EC18-C669-4C50-B12D-E851C9375488}" destId="{B5881FD8-5811-450E-9D1B-889C828D354A}" srcOrd="4" destOrd="0" parTransId="{B6BD4983-D908-49CD-81A4-4167043941A5}" sibTransId="{E8E352FF-A6E7-4D44-A11D-7086B6C98B57}"/>
    <dgm:cxn modelId="{60694838-651F-4297-AA72-021514EE0D24}" type="presOf" srcId="{0F176600-DAEF-4B84-9912-43A226778965}" destId="{33A8ADE9-0665-457F-9A89-C94C8B973ED9}" srcOrd="0" destOrd="0" presId="urn:microsoft.com/office/officeart/2005/8/layout/default"/>
    <dgm:cxn modelId="{A1F28D3D-CBE0-47C2-88F0-FB4806CA189C}" srcId="{1DE1EC18-C669-4C50-B12D-E851C9375488}" destId="{097DDB96-92F1-46EC-953E-E9E21ABC96A4}" srcOrd="10" destOrd="0" parTransId="{9357BF05-A2A9-4264-B5B4-F4570BCBD6FF}" sibTransId="{8887533C-431F-4308-8CA1-5F42745CF9D2}"/>
    <dgm:cxn modelId="{E4FD5168-D995-49A1-9D66-8991BF35973F}" srcId="{1DE1EC18-C669-4C50-B12D-E851C9375488}" destId="{7E0CFD0D-C00B-4F2B-819B-01D4B7939719}" srcOrd="1" destOrd="0" parTransId="{11BB927F-A0CE-4512-AEAF-FEEA9F29C91D}" sibTransId="{BE8EFB0A-7202-4B5C-871F-C3B1917447DB}"/>
    <dgm:cxn modelId="{84A87B6C-A84C-472E-8878-254C7E163142}" type="presOf" srcId="{1B91641C-B25A-43C1-9175-1A7CD4967CAE}" destId="{E0AAE49E-7C30-4B4F-AC2D-4256362CFFCF}" srcOrd="0" destOrd="0" presId="urn:microsoft.com/office/officeart/2005/8/layout/default"/>
    <dgm:cxn modelId="{7EA94A6F-6A0E-4267-9E26-5B0206A80F87}" srcId="{1DE1EC18-C669-4C50-B12D-E851C9375488}" destId="{0FA403C3-7408-43D7-8065-432CDE9DDEDE}" srcOrd="0" destOrd="0" parTransId="{F74C15E6-AF87-41D2-BCFA-BB1C0F5EB890}" sibTransId="{E17E7532-69A4-4045-9455-F46941E79DD5}"/>
    <dgm:cxn modelId="{F8B16774-125C-4544-9388-742D29744E5C}" type="presOf" srcId="{097DDB96-92F1-46EC-953E-E9E21ABC96A4}" destId="{83E39707-6763-45CB-ACAF-6FEFD9C8D7C9}" srcOrd="0" destOrd="0" presId="urn:microsoft.com/office/officeart/2005/8/layout/default"/>
    <dgm:cxn modelId="{2706B478-FF99-4518-AB08-990EE8FA592E}" type="presOf" srcId="{D4C6DDEB-927B-412A-A3D8-3319297067FC}" destId="{FF141F17-5E12-4B06-B601-3248FFFC7D78}" srcOrd="0" destOrd="0" presId="urn:microsoft.com/office/officeart/2005/8/layout/default"/>
    <dgm:cxn modelId="{BE750E7C-EB3A-4C80-9DF2-302AE54EFF52}" srcId="{1DE1EC18-C669-4C50-B12D-E851C9375488}" destId="{C31734F3-B97F-45D9-85C1-717850319E6B}" srcOrd="8" destOrd="0" parTransId="{4324F59F-E63A-42CB-847D-482C414AA69D}" sibTransId="{395E2EBF-D8BD-4FE0-849E-625CD583A3BB}"/>
    <dgm:cxn modelId="{D0408C84-BFCC-4671-ABF2-B65C8E01AFE4}" type="presOf" srcId="{495C7540-DD6E-422D-8EEC-4A9DED04F1B7}" destId="{66584845-565A-44DC-BC48-54C718EA9AE4}" srcOrd="0" destOrd="0" presId="urn:microsoft.com/office/officeart/2005/8/layout/default"/>
    <dgm:cxn modelId="{D83C9385-F48F-476B-B880-6DBC756E803D}" type="presOf" srcId="{1DE1EC18-C669-4C50-B12D-E851C9375488}" destId="{2E5EFE6A-4DFE-4D78-8786-013012EC047A}" srcOrd="0" destOrd="0" presId="urn:microsoft.com/office/officeart/2005/8/layout/default"/>
    <dgm:cxn modelId="{3415C997-8389-495A-8998-8457B98CE553}" srcId="{1DE1EC18-C669-4C50-B12D-E851C9375488}" destId="{D4C6DDEB-927B-412A-A3D8-3319297067FC}" srcOrd="5" destOrd="0" parTransId="{01A89D1A-0578-49EF-9C86-23CA39F7F479}" sibTransId="{6BC644D8-E35E-4918-B60E-C43C3ABABCA4}"/>
    <dgm:cxn modelId="{94248999-3813-4E7B-A9D0-E7968512A951}" type="presOf" srcId="{753E6A59-5646-4FF3-87F6-BCE81D3D2ECF}" destId="{50FA5664-8102-4D72-B093-89288F283325}" srcOrd="0" destOrd="0" presId="urn:microsoft.com/office/officeart/2005/8/layout/default"/>
    <dgm:cxn modelId="{8E7603AA-C2A6-4316-801D-9A2746851BBA}" srcId="{1DE1EC18-C669-4C50-B12D-E851C9375488}" destId="{BF283F86-E438-4D6F-B8BB-EFDB35CD6AC1}" srcOrd="11" destOrd="0" parTransId="{913DE307-B6E2-4FC9-AED3-856434EAC3EE}" sibTransId="{E67794DF-EC3A-4A75-BC7E-C6C45704B43B}"/>
    <dgm:cxn modelId="{BA429AC3-3216-44AA-98CC-DE84692ADD27}" type="presOf" srcId="{186061D8-B604-4D85-A1FF-8A8214413913}" destId="{44A409E4-4263-43F5-AF8B-ECDF938B5312}" srcOrd="0" destOrd="0" presId="urn:microsoft.com/office/officeart/2005/8/layout/default"/>
    <dgm:cxn modelId="{8E5D0CC6-E944-4477-B853-AAD918E4E06B}" srcId="{1DE1EC18-C669-4C50-B12D-E851C9375488}" destId="{186061D8-B604-4D85-A1FF-8A8214413913}" srcOrd="2" destOrd="0" parTransId="{01109BD4-A95C-45FE-B5D2-1BBB40A7E3C1}" sibTransId="{0FF71F1E-7437-433C-986B-F395EA416EEC}"/>
    <dgm:cxn modelId="{CD4B9ADB-9C54-4C90-A9C9-B3200744A2E3}" type="presOf" srcId="{0FA403C3-7408-43D7-8065-432CDE9DDEDE}" destId="{879FA27B-1E28-4A63-B93C-0E3A689B2277}" srcOrd="0" destOrd="0" presId="urn:microsoft.com/office/officeart/2005/8/layout/default"/>
    <dgm:cxn modelId="{592C29E1-73B0-4C17-8E9F-5C7F52AD7257}" type="presOf" srcId="{3A7B1D87-4F5D-4F54-9857-EF039C52776D}" destId="{EAA82354-2601-4337-A016-2C9EDD32A7F1}" srcOrd="0" destOrd="0" presId="urn:microsoft.com/office/officeart/2005/8/layout/default"/>
    <dgm:cxn modelId="{7505C9E2-F205-4DA5-9044-6D227A1D079D}" srcId="{1DE1EC18-C669-4C50-B12D-E851C9375488}" destId="{3A7B1D87-4F5D-4F54-9857-EF039C52776D}" srcOrd="6" destOrd="0" parTransId="{CF6823B5-048F-4973-A9E2-5CC107E86342}" sibTransId="{D1B88CD5-560A-4751-AAF9-6880928F75FA}"/>
    <dgm:cxn modelId="{038E9CE9-0456-44B2-8DA1-6EEA62CA2422}" srcId="{1DE1EC18-C669-4C50-B12D-E851C9375488}" destId="{D181EC50-A25E-4BF2-A47E-305D127AFFC6}" srcOrd="14" destOrd="0" parTransId="{837B81EE-8059-469E-8657-CF8C506B41AA}" sibTransId="{2995ABC3-7983-470A-985D-0C5A04C70130}"/>
    <dgm:cxn modelId="{52E331EA-660A-422F-8AA7-9F60ECD23CF3}" type="presOf" srcId="{7E0CFD0D-C00B-4F2B-819B-01D4B7939719}" destId="{001465C0-B7A7-4A4C-AC5F-B538AFB63DDF}" srcOrd="0" destOrd="0" presId="urn:microsoft.com/office/officeart/2005/8/layout/default"/>
    <dgm:cxn modelId="{B297E9F8-2BD8-4D19-A21F-3229E26421F3}" type="presOf" srcId="{BF283F86-E438-4D6F-B8BB-EFDB35CD6AC1}" destId="{FD947FED-5314-4B1C-8EAB-C402C53AD364}" srcOrd="0" destOrd="0" presId="urn:microsoft.com/office/officeart/2005/8/layout/default"/>
    <dgm:cxn modelId="{31EDC779-08DA-42C4-8C17-43EF0BDCAF50}" type="presParOf" srcId="{2E5EFE6A-4DFE-4D78-8786-013012EC047A}" destId="{879FA27B-1E28-4A63-B93C-0E3A689B2277}" srcOrd="0" destOrd="0" presId="urn:microsoft.com/office/officeart/2005/8/layout/default"/>
    <dgm:cxn modelId="{04E963B7-1B04-4A2D-8DBE-342DAF99F146}" type="presParOf" srcId="{2E5EFE6A-4DFE-4D78-8786-013012EC047A}" destId="{6A1D6E21-818A-40CC-9C20-DD051BB035D1}" srcOrd="1" destOrd="0" presId="urn:microsoft.com/office/officeart/2005/8/layout/default"/>
    <dgm:cxn modelId="{B40628B2-A78F-4881-89AE-9B453425D007}" type="presParOf" srcId="{2E5EFE6A-4DFE-4D78-8786-013012EC047A}" destId="{001465C0-B7A7-4A4C-AC5F-B538AFB63DDF}" srcOrd="2" destOrd="0" presId="urn:microsoft.com/office/officeart/2005/8/layout/default"/>
    <dgm:cxn modelId="{513A7FA7-BD01-44C4-80CC-23D6923D24DB}" type="presParOf" srcId="{2E5EFE6A-4DFE-4D78-8786-013012EC047A}" destId="{92E28BC5-7A70-43D7-B174-90C3BF06E4AC}" srcOrd="3" destOrd="0" presId="urn:microsoft.com/office/officeart/2005/8/layout/default"/>
    <dgm:cxn modelId="{C44F8C72-79FA-4ED9-9CFF-C0B26224A3B7}" type="presParOf" srcId="{2E5EFE6A-4DFE-4D78-8786-013012EC047A}" destId="{44A409E4-4263-43F5-AF8B-ECDF938B5312}" srcOrd="4" destOrd="0" presId="urn:microsoft.com/office/officeart/2005/8/layout/default"/>
    <dgm:cxn modelId="{234378C1-5D1A-4168-B8B0-530D6C8F0CEE}" type="presParOf" srcId="{2E5EFE6A-4DFE-4D78-8786-013012EC047A}" destId="{4E76A0E3-3187-4A09-A57E-F7C45153B30E}" srcOrd="5" destOrd="0" presId="urn:microsoft.com/office/officeart/2005/8/layout/default"/>
    <dgm:cxn modelId="{B8C04632-BFEC-467B-97F8-FD0BCF4133DA}" type="presParOf" srcId="{2E5EFE6A-4DFE-4D78-8786-013012EC047A}" destId="{E0AAE49E-7C30-4B4F-AC2D-4256362CFFCF}" srcOrd="6" destOrd="0" presId="urn:microsoft.com/office/officeart/2005/8/layout/default"/>
    <dgm:cxn modelId="{BDBEC56D-27A2-4176-925C-50530535EF43}" type="presParOf" srcId="{2E5EFE6A-4DFE-4D78-8786-013012EC047A}" destId="{C9312681-8D14-4C6D-B8E4-17B0B2422D57}" srcOrd="7" destOrd="0" presId="urn:microsoft.com/office/officeart/2005/8/layout/default"/>
    <dgm:cxn modelId="{2260FD45-C087-4ECB-8B36-96183BD8EC0D}" type="presParOf" srcId="{2E5EFE6A-4DFE-4D78-8786-013012EC047A}" destId="{77609D4A-6690-42FE-B6C3-F3D9CD52EA50}" srcOrd="8" destOrd="0" presId="urn:microsoft.com/office/officeart/2005/8/layout/default"/>
    <dgm:cxn modelId="{DCA97B44-6DD8-462F-BCEE-5777F8B63AC7}" type="presParOf" srcId="{2E5EFE6A-4DFE-4D78-8786-013012EC047A}" destId="{279794AC-DBC4-4AE7-934E-9D176DC55DDE}" srcOrd="9" destOrd="0" presId="urn:microsoft.com/office/officeart/2005/8/layout/default"/>
    <dgm:cxn modelId="{D2BF0FF0-079D-40E1-A18C-A927978C6F86}" type="presParOf" srcId="{2E5EFE6A-4DFE-4D78-8786-013012EC047A}" destId="{FF141F17-5E12-4B06-B601-3248FFFC7D78}" srcOrd="10" destOrd="0" presId="urn:microsoft.com/office/officeart/2005/8/layout/default"/>
    <dgm:cxn modelId="{2F9D36CE-4C84-41A3-9E49-AB84E6946617}" type="presParOf" srcId="{2E5EFE6A-4DFE-4D78-8786-013012EC047A}" destId="{C3674737-79C8-42AC-9A4B-DA9657382400}" srcOrd="11" destOrd="0" presId="urn:microsoft.com/office/officeart/2005/8/layout/default"/>
    <dgm:cxn modelId="{D2FFB765-4B94-4D68-BA94-CE47C10EBD5D}" type="presParOf" srcId="{2E5EFE6A-4DFE-4D78-8786-013012EC047A}" destId="{EAA82354-2601-4337-A016-2C9EDD32A7F1}" srcOrd="12" destOrd="0" presId="urn:microsoft.com/office/officeart/2005/8/layout/default"/>
    <dgm:cxn modelId="{649E41A6-9DF4-4E9B-A631-D2B7BA389B8F}" type="presParOf" srcId="{2E5EFE6A-4DFE-4D78-8786-013012EC047A}" destId="{02E34178-522E-4D3A-B7C5-4F40601A8901}" srcOrd="13" destOrd="0" presId="urn:microsoft.com/office/officeart/2005/8/layout/default"/>
    <dgm:cxn modelId="{1DBDD34A-728B-45EA-BBCC-DE3714E3F181}" type="presParOf" srcId="{2E5EFE6A-4DFE-4D78-8786-013012EC047A}" destId="{33A8ADE9-0665-457F-9A89-C94C8B973ED9}" srcOrd="14" destOrd="0" presId="urn:microsoft.com/office/officeart/2005/8/layout/default"/>
    <dgm:cxn modelId="{BBA0CE2E-B239-45C5-A30B-0967CD19AA03}" type="presParOf" srcId="{2E5EFE6A-4DFE-4D78-8786-013012EC047A}" destId="{9E1633D9-8694-4338-B003-87A7920AD9F0}" srcOrd="15" destOrd="0" presId="urn:microsoft.com/office/officeart/2005/8/layout/default"/>
    <dgm:cxn modelId="{7311F32D-BFF7-4054-8FCB-29BAFFE933DA}" type="presParOf" srcId="{2E5EFE6A-4DFE-4D78-8786-013012EC047A}" destId="{44BC9851-8DD6-4753-9AAC-84679C1E691D}" srcOrd="16" destOrd="0" presId="urn:microsoft.com/office/officeart/2005/8/layout/default"/>
    <dgm:cxn modelId="{3134937E-35DF-4666-9DBE-AF1E37DA215A}" type="presParOf" srcId="{2E5EFE6A-4DFE-4D78-8786-013012EC047A}" destId="{E4070956-587E-4654-B043-0673F31133D2}" srcOrd="17" destOrd="0" presId="urn:microsoft.com/office/officeart/2005/8/layout/default"/>
    <dgm:cxn modelId="{6CCDA65A-D658-4D2B-8B4D-87CBCEE0FEB8}" type="presParOf" srcId="{2E5EFE6A-4DFE-4D78-8786-013012EC047A}" destId="{50FA5664-8102-4D72-B093-89288F283325}" srcOrd="18" destOrd="0" presId="urn:microsoft.com/office/officeart/2005/8/layout/default"/>
    <dgm:cxn modelId="{8897F3E6-7B29-422B-BDFA-0A85B91B81C7}" type="presParOf" srcId="{2E5EFE6A-4DFE-4D78-8786-013012EC047A}" destId="{A8063769-53DA-499E-856F-37E118F770AE}" srcOrd="19" destOrd="0" presId="urn:microsoft.com/office/officeart/2005/8/layout/default"/>
    <dgm:cxn modelId="{AF1FC680-ECB9-413B-BBD1-8AB22FF84F93}" type="presParOf" srcId="{2E5EFE6A-4DFE-4D78-8786-013012EC047A}" destId="{83E39707-6763-45CB-ACAF-6FEFD9C8D7C9}" srcOrd="20" destOrd="0" presId="urn:microsoft.com/office/officeart/2005/8/layout/default"/>
    <dgm:cxn modelId="{9BB9A915-6129-4A87-A50D-5388FEADC288}" type="presParOf" srcId="{2E5EFE6A-4DFE-4D78-8786-013012EC047A}" destId="{F722563B-0748-4A18-9AFB-6A6CA691AB4F}" srcOrd="21" destOrd="0" presId="urn:microsoft.com/office/officeart/2005/8/layout/default"/>
    <dgm:cxn modelId="{48B6A281-D165-4B18-AAC9-2D95E3CEAE7F}" type="presParOf" srcId="{2E5EFE6A-4DFE-4D78-8786-013012EC047A}" destId="{FD947FED-5314-4B1C-8EAB-C402C53AD364}" srcOrd="22" destOrd="0" presId="urn:microsoft.com/office/officeart/2005/8/layout/default"/>
    <dgm:cxn modelId="{551FC9B7-3C80-4408-ACA6-1DF54F22AF95}" type="presParOf" srcId="{2E5EFE6A-4DFE-4D78-8786-013012EC047A}" destId="{A91F58BB-F0B2-43B7-9C56-E04F83226657}" srcOrd="23" destOrd="0" presId="urn:microsoft.com/office/officeart/2005/8/layout/default"/>
    <dgm:cxn modelId="{5D700952-3030-408C-9902-6E6300956EAB}" type="presParOf" srcId="{2E5EFE6A-4DFE-4D78-8786-013012EC047A}" destId="{B55F5D15-7B55-4951-806F-06B0DF44B602}" srcOrd="24" destOrd="0" presId="urn:microsoft.com/office/officeart/2005/8/layout/default"/>
    <dgm:cxn modelId="{1B3185E3-C67F-4102-9DCF-A23341903C4F}" type="presParOf" srcId="{2E5EFE6A-4DFE-4D78-8786-013012EC047A}" destId="{829B96FC-E19C-4296-8C2F-E71CBC21B8B5}" srcOrd="25" destOrd="0" presId="urn:microsoft.com/office/officeart/2005/8/layout/default"/>
    <dgm:cxn modelId="{C7A81107-EAEB-495A-A5A8-630830E3311D}" type="presParOf" srcId="{2E5EFE6A-4DFE-4D78-8786-013012EC047A}" destId="{66584845-565A-44DC-BC48-54C718EA9AE4}" srcOrd="26" destOrd="0" presId="urn:microsoft.com/office/officeart/2005/8/layout/default"/>
    <dgm:cxn modelId="{631D62E1-2B0F-4792-87C9-134A4F5875D1}" type="presParOf" srcId="{2E5EFE6A-4DFE-4D78-8786-013012EC047A}" destId="{1165C729-1E21-4400-9B78-504DBC66BAF7}" srcOrd="27" destOrd="0" presId="urn:microsoft.com/office/officeart/2005/8/layout/default"/>
    <dgm:cxn modelId="{143C7C2E-526D-4E9F-AB87-CBCD30648A40}" type="presParOf" srcId="{2E5EFE6A-4DFE-4D78-8786-013012EC047A}" destId="{745A3E12-ABA2-4607-A57C-8C1DEE7F8E3C}"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9E0A2-806D-4A6B-B4F5-48C6A175B92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61150C9-3423-437B-8903-BBD624421B22}">
      <dgm:prSet/>
      <dgm:spPr/>
      <dgm:t>
        <a:bodyPr/>
        <a:lstStyle/>
        <a:p>
          <a:r>
            <a:rPr lang="en-US" dirty="0"/>
            <a:t>1,544 Active Retail Licenses</a:t>
          </a:r>
        </a:p>
      </dgm:t>
    </dgm:pt>
    <dgm:pt modelId="{F587256C-6ED6-47B2-8C5F-1E45B1739CA4}" type="parTrans" cxnId="{5BA76E9C-511B-4226-9B02-53577A32B0F5}">
      <dgm:prSet/>
      <dgm:spPr/>
      <dgm:t>
        <a:bodyPr/>
        <a:lstStyle/>
        <a:p>
          <a:endParaRPr lang="en-US"/>
        </a:p>
      </dgm:t>
    </dgm:pt>
    <dgm:pt modelId="{8CB3AFFE-530F-4DF7-98CE-1D9DC9678435}" type="sibTrans" cxnId="{5BA76E9C-511B-4226-9B02-53577A32B0F5}">
      <dgm:prSet/>
      <dgm:spPr/>
      <dgm:t>
        <a:bodyPr/>
        <a:lstStyle/>
        <a:p>
          <a:endParaRPr lang="en-US"/>
        </a:p>
      </dgm:t>
    </dgm:pt>
    <dgm:pt modelId="{364F4BCE-3A25-49E9-AB1F-04C5049428A3}">
      <dgm:prSet/>
      <dgm:spPr/>
      <dgm:t>
        <a:bodyPr/>
        <a:lstStyle/>
        <a:p>
          <a:r>
            <a:rPr lang="en-US" dirty="0"/>
            <a:t>9 Active Manufacturer Licenses</a:t>
          </a:r>
        </a:p>
      </dgm:t>
    </dgm:pt>
    <dgm:pt modelId="{5F098D78-BA8C-41A0-9670-EAEFC21EDB6B}" type="parTrans" cxnId="{D01C3EF1-FFB3-46AB-B26B-B07A5697CB71}">
      <dgm:prSet/>
      <dgm:spPr/>
      <dgm:t>
        <a:bodyPr/>
        <a:lstStyle/>
        <a:p>
          <a:endParaRPr lang="en-US"/>
        </a:p>
      </dgm:t>
    </dgm:pt>
    <dgm:pt modelId="{6FD206CE-CE77-4CF7-B12B-D93A7C123B67}" type="sibTrans" cxnId="{D01C3EF1-FFB3-46AB-B26B-B07A5697CB71}">
      <dgm:prSet/>
      <dgm:spPr/>
      <dgm:t>
        <a:bodyPr/>
        <a:lstStyle/>
        <a:p>
          <a:endParaRPr lang="en-US"/>
        </a:p>
      </dgm:t>
    </dgm:pt>
    <dgm:pt modelId="{BC8B8746-904E-4F0D-9F41-E8E02EA9622A}">
      <dgm:prSet/>
      <dgm:spPr/>
      <dgm:t>
        <a:bodyPr/>
        <a:lstStyle/>
        <a:p>
          <a:r>
            <a:rPr lang="en-US" dirty="0"/>
            <a:t>48 Active Distributor Licenses</a:t>
          </a:r>
        </a:p>
      </dgm:t>
    </dgm:pt>
    <dgm:pt modelId="{003DD9EC-CC22-48A5-8FF4-066BE9F9CD23}" type="parTrans" cxnId="{D79E8E52-1EB2-4399-9F6E-3E717251270D}">
      <dgm:prSet/>
      <dgm:spPr/>
      <dgm:t>
        <a:bodyPr/>
        <a:lstStyle/>
        <a:p>
          <a:endParaRPr lang="en-US"/>
        </a:p>
      </dgm:t>
    </dgm:pt>
    <dgm:pt modelId="{CE45BB69-AB8B-41F4-B7F4-AB9A5C8929B7}" type="sibTrans" cxnId="{D79E8E52-1EB2-4399-9F6E-3E717251270D}">
      <dgm:prSet/>
      <dgm:spPr/>
      <dgm:t>
        <a:bodyPr/>
        <a:lstStyle/>
        <a:p>
          <a:endParaRPr lang="en-US"/>
        </a:p>
      </dgm:t>
    </dgm:pt>
    <dgm:pt modelId="{9823B5D8-A5CA-47F3-8F27-D4E82B149996}">
      <dgm:prSet/>
      <dgm:spPr/>
      <dgm:t>
        <a:bodyPr/>
        <a:lstStyle/>
        <a:p>
          <a:r>
            <a:rPr lang="en-US" dirty="0"/>
            <a:t>24 Pending Retail License Applications</a:t>
          </a:r>
        </a:p>
      </dgm:t>
    </dgm:pt>
    <dgm:pt modelId="{C625935B-2346-45C8-AA38-A67BA0E48436}" type="parTrans" cxnId="{86B5ABBD-9666-4B37-883E-A6F8835F3087}">
      <dgm:prSet/>
      <dgm:spPr/>
      <dgm:t>
        <a:bodyPr/>
        <a:lstStyle/>
        <a:p>
          <a:endParaRPr lang="en-US"/>
        </a:p>
      </dgm:t>
    </dgm:pt>
    <dgm:pt modelId="{D9F8DB8E-50E4-43B7-BD7D-DA1FD597311C}" type="sibTrans" cxnId="{86B5ABBD-9666-4B37-883E-A6F8835F3087}">
      <dgm:prSet/>
      <dgm:spPr/>
      <dgm:t>
        <a:bodyPr/>
        <a:lstStyle/>
        <a:p>
          <a:endParaRPr lang="en-US"/>
        </a:p>
      </dgm:t>
    </dgm:pt>
    <dgm:pt modelId="{2CCECC36-DEC3-4501-8985-06683B0D6006}">
      <dgm:prSet/>
      <dgm:spPr/>
      <dgm:t>
        <a:bodyPr/>
        <a:lstStyle/>
        <a:p>
          <a:r>
            <a:rPr lang="en-US" dirty="0"/>
            <a:t>4 Pending Manufacturer License Applications</a:t>
          </a:r>
        </a:p>
      </dgm:t>
    </dgm:pt>
    <dgm:pt modelId="{8165C6AE-B2B2-41C8-BAA0-B336F8025138}" type="parTrans" cxnId="{39A40AEA-8897-4105-BCCE-49516150CEF1}">
      <dgm:prSet/>
      <dgm:spPr/>
      <dgm:t>
        <a:bodyPr/>
        <a:lstStyle/>
        <a:p>
          <a:endParaRPr lang="en-US"/>
        </a:p>
      </dgm:t>
    </dgm:pt>
    <dgm:pt modelId="{A203170A-34AE-41EA-BBED-1C359FF112A8}" type="sibTrans" cxnId="{39A40AEA-8897-4105-BCCE-49516150CEF1}">
      <dgm:prSet/>
      <dgm:spPr/>
      <dgm:t>
        <a:bodyPr/>
        <a:lstStyle/>
        <a:p>
          <a:endParaRPr lang="en-US"/>
        </a:p>
      </dgm:t>
    </dgm:pt>
    <dgm:pt modelId="{08F7C095-96C5-4431-AF05-0BE6D9D3D300}">
      <dgm:prSet/>
      <dgm:spPr/>
      <dgm:t>
        <a:bodyPr/>
        <a:lstStyle/>
        <a:p>
          <a:r>
            <a:rPr lang="en-US" dirty="0"/>
            <a:t>22 Pending Distributor License Applications</a:t>
          </a:r>
        </a:p>
      </dgm:t>
    </dgm:pt>
    <dgm:pt modelId="{FB31A76F-BC0E-42AA-BA41-88613D868C4F}" type="parTrans" cxnId="{7B615FCE-E98E-4B85-9F87-BD93276CBDF4}">
      <dgm:prSet/>
      <dgm:spPr/>
      <dgm:t>
        <a:bodyPr/>
        <a:lstStyle/>
        <a:p>
          <a:endParaRPr lang="en-US"/>
        </a:p>
      </dgm:t>
    </dgm:pt>
    <dgm:pt modelId="{400340B7-E8E9-4CE7-8C4B-3EF7F3A0412F}" type="sibTrans" cxnId="{7B615FCE-E98E-4B85-9F87-BD93276CBDF4}">
      <dgm:prSet/>
      <dgm:spPr/>
      <dgm:t>
        <a:bodyPr/>
        <a:lstStyle/>
        <a:p>
          <a:endParaRPr lang="en-US"/>
        </a:p>
      </dgm:t>
    </dgm:pt>
    <dgm:pt modelId="{5E5805BE-E18A-4255-9EDC-4E41CD22C2EA}" type="pres">
      <dgm:prSet presAssocID="{ADA9E0A2-806D-4A6B-B4F5-48C6A175B92B}" presName="diagram" presStyleCnt="0">
        <dgm:presLayoutVars>
          <dgm:dir/>
          <dgm:resizeHandles val="exact"/>
        </dgm:presLayoutVars>
      </dgm:prSet>
      <dgm:spPr/>
    </dgm:pt>
    <dgm:pt modelId="{6CAEBA33-4262-4998-9FBA-763F5BC425EB}" type="pres">
      <dgm:prSet presAssocID="{B61150C9-3423-437B-8903-BBD624421B22}" presName="node" presStyleLbl="node1" presStyleIdx="0" presStyleCnt="6">
        <dgm:presLayoutVars>
          <dgm:bulletEnabled val="1"/>
        </dgm:presLayoutVars>
      </dgm:prSet>
      <dgm:spPr/>
    </dgm:pt>
    <dgm:pt modelId="{EF7F704D-51A1-4AF8-AB23-763A0761B869}" type="pres">
      <dgm:prSet presAssocID="{8CB3AFFE-530F-4DF7-98CE-1D9DC9678435}" presName="sibTrans" presStyleCnt="0"/>
      <dgm:spPr/>
    </dgm:pt>
    <dgm:pt modelId="{E30A3E88-6E0F-46E4-9750-B526BE549550}" type="pres">
      <dgm:prSet presAssocID="{364F4BCE-3A25-49E9-AB1F-04C5049428A3}" presName="node" presStyleLbl="node1" presStyleIdx="1" presStyleCnt="6">
        <dgm:presLayoutVars>
          <dgm:bulletEnabled val="1"/>
        </dgm:presLayoutVars>
      </dgm:prSet>
      <dgm:spPr/>
    </dgm:pt>
    <dgm:pt modelId="{26C42A54-676D-41F9-9BB4-43A1723F52C3}" type="pres">
      <dgm:prSet presAssocID="{6FD206CE-CE77-4CF7-B12B-D93A7C123B67}" presName="sibTrans" presStyleCnt="0"/>
      <dgm:spPr/>
    </dgm:pt>
    <dgm:pt modelId="{07D9EB6F-17EC-4E82-A97D-3B98879DB11A}" type="pres">
      <dgm:prSet presAssocID="{BC8B8746-904E-4F0D-9F41-E8E02EA9622A}" presName="node" presStyleLbl="node1" presStyleIdx="2" presStyleCnt="6">
        <dgm:presLayoutVars>
          <dgm:bulletEnabled val="1"/>
        </dgm:presLayoutVars>
      </dgm:prSet>
      <dgm:spPr/>
    </dgm:pt>
    <dgm:pt modelId="{A86CF651-B227-47F0-B4A6-DBA609CBE307}" type="pres">
      <dgm:prSet presAssocID="{CE45BB69-AB8B-41F4-B7F4-AB9A5C8929B7}" presName="sibTrans" presStyleCnt="0"/>
      <dgm:spPr/>
    </dgm:pt>
    <dgm:pt modelId="{D326970C-CA12-46D7-85EA-AFECA729CE40}" type="pres">
      <dgm:prSet presAssocID="{9823B5D8-A5CA-47F3-8F27-D4E82B149996}" presName="node" presStyleLbl="node1" presStyleIdx="3" presStyleCnt="6">
        <dgm:presLayoutVars>
          <dgm:bulletEnabled val="1"/>
        </dgm:presLayoutVars>
      </dgm:prSet>
      <dgm:spPr/>
    </dgm:pt>
    <dgm:pt modelId="{8AF9AA26-F05C-410D-B8DA-CBCC5C664825}" type="pres">
      <dgm:prSet presAssocID="{D9F8DB8E-50E4-43B7-BD7D-DA1FD597311C}" presName="sibTrans" presStyleCnt="0"/>
      <dgm:spPr/>
    </dgm:pt>
    <dgm:pt modelId="{A059F671-A680-44DB-A4BB-F3BEDD399FC0}" type="pres">
      <dgm:prSet presAssocID="{2CCECC36-DEC3-4501-8985-06683B0D6006}" presName="node" presStyleLbl="node1" presStyleIdx="4" presStyleCnt="6">
        <dgm:presLayoutVars>
          <dgm:bulletEnabled val="1"/>
        </dgm:presLayoutVars>
      </dgm:prSet>
      <dgm:spPr/>
    </dgm:pt>
    <dgm:pt modelId="{F9CEDB23-C119-468D-A608-E633F795BB26}" type="pres">
      <dgm:prSet presAssocID="{A203170A-34AE-41EA-BBED-1C359FF112A8}" presName="sibTrans" presStyleCnt="0"/>
      <dgm:spPr/>
    </dgm:pt>
    <dgm:pt modelId="{136C73BE-6BF8-4627-AA4D-3F7D238C8685}" type="pres">
      <dgm:prSet presAssocID="{08F7C095-96C5-4431-AF05-0BE6D9D3D300}" presName="node" presStyleLbl="node1" presStyleIdx="5" presStyleCnt="6">
        <dgm:presLayoutVars>
          <dgm:bulletEnabled val="1"/>
        </dgm:presLayoutVars>
      </dgm:prSet>
      <dgm:spPr/>
    </dgm:pt>
  </dgm:ptLst>
  <dgm:cxnLst>
    <dgm:cxn modelId="{C3186745-5600-4F1C-BCE6-B2D45A065889}" type="presOf" srcId="{BC8B8746-904E-4F0D-9F41-E8E02EA9622A}" destId="{07D9EB6F-17EC-4E82-A97D-3B98879DB11A}" srcOrd="0" destOrd="0" presId="urn:microsoft.com/office/officeart/2005/8/layout/default"/>
    <dgm:cxn modelId="{4207674B-1738-4154-913D-777495DD5701}" type="presOf" srcId="{B61150C9-3423-437B-8903-BBD624421B22}" destId="{6CAEBA33-4262-4998-9FBA-763F5BC425EB}" srcOrd="0" destOrd="0" presId="urn:microsoft.com/office/officeart/2005/8/layout/default"/>
    <dgm:cxn modelId="{ECC9F450-157C-4159-B6B8-D71C84F03D70}" type="presOf" srcId="{364F4BCE-3A25-49E9-AB1F-04C5049428A3}" destId="{E30A3E88-6E0F-46E4-9750-B526BE549550}" srcOrd="0" destOrd="0" presId="urn:microsoft.com/office/officeart/2005/8/layout/default"/>
    <dgm:cxn modelId="{D79E8E52-1EB2-4399-9F6E-3E717251270D}" srcId="{ADA9E0A2-806D-4A6B-B4F5-48C6A175B92B}" destId="{BC8B8746-904E-4F0D-9F41-E8E02EA9622A}" srcOrd="2" destOrd="0" parTransId="{003DD9EC-CC22-48A5-8FF4-066BE9F9CD23}" sibTransId="{CE45BB69-AB8B-41F4-B7F4-AB9A5C8929B7}"/>
    <dgm:cxn modelId="{A0584E80-DC79-4AE1-92A8-F79BE5BD2BA8}" type="presOf" srcId="{08F7C095-96C5-4431-AF05-0BE6D9D3D300}" destId="{136C73BE-6BF8-4627-AA4D-3F7D238C8685}" srcOrd="0" destOrd="0" presId="urn:microsoft.com/office/officeart/2005/8/layout/default"/>
    <dgm:cxn modelId="{5BA76E9C-511B-4226-9B02-53577A32B0F5}" srcId="{ADA9E0A2-806D-4A6B-B4F5-48C6A175B92B}" destId="{B61150C9-3423-437B-8903-BBD624421B22}" srcOrd="0" destOrd="0" parTransId="{F587256C-6ED6-47B2-8C5F-1E45B1739CA4}" sibTransId="{8CB3AFFE-530F-4DF7-98CE-1D9DC9678435}"/>
    <dgm:cxn modelId="{86B5ABBD-9666-4B37-883E-A6F8835F3087}" srcId="{ADA9E0A2-806D-4A6B-B4F5-48C6A175B92B}" destId="{9823B5D8-A5CA-47F3-8F27-D4E82B149996}" srcOrd="3" destOrd="0" parTransId="{C625935B-2346-45C8-AA38-A67BA0E48436}" sibTransId="{D9F8DB8E-50E4-43B7-BD7D-DA1FD597311C}"/>
    <dgm:cxn modelId="{7B615FCE-E98E-4B85-9F87-BD93276CBDF4}" srcId="{ADA9E0A2-806D-4A6B-B4F5-48C6A175B92B}" destId="{08F7C095-96C5-4431-AF05-0BE6D9D3D300}" srcOrd="5" destOrd="0" parTransId="{FB31A76F-BC0E-42AA-BA41-88613D868C4F}" sibTransId="{400340B7-E8E9-4CE7-8C4B-3EF7F3A0412F}"/>
    <dgm:cxn modelId="{387A25D6-35AE-47CD-BE58-39288B2AAE86}" type="presOf" srcId="{ADA9E0A2-806D-4A6B-B4F5-48C6A175B92B}" destId="{5E5805BE-E18A-4255-9EDC-4E41CD22C2EA}" srcOrd="0" destOrd="0" presId="urn:microsoft.com/office/officeart/2005/8/layout/default"/>
    <dgm:cxn modelId="{39A40AEA-8897-4105-BCCE-49516150CEF1}" srcId="{ADA9E0A2-806D-4A6B-B4F5-48C6A175B92B}" destId="{2CCECC36-DEC3-4501-8985-06683B0D6006}" srcOrd="4" destOrd="0" parTransId="{8165C6AE-B2B2-41C8-BAA0-B336F8025138}" sibTransId="{A203170A-34AE-41EA-BBED-1C359FF112A8}"/>
    <dgm:cxn modelId="{D01C3EF1-FFB3-46AB-B26B-B07A5697CB71}" srcId="{ADA9E0A2-806D-4A6B-B4F5-48C6A175B92B}" destId="{364F4BCE-3A25-49E9-AB1F-04C5049428A3}" srcOrd="1" destOrd="0" parTransId="{5F098D78-BA8C-41A0-9670-EAEFC21EDB6B}" sibTransId="{6FD206CE-CE77-4CF7-B12B-D93A7C123B67}"/>
    <dgm:cxn modelId="{7152FFF2-C044-4CB9-9709-617B6B13B69A}" type="presOf" srcId="{2CCECC36-DEC3-4501-8985-06683B0D6006}" destId="{A059F671-A680-44DB-A4BB-F3BEDD399FC0}" srcOrd="0" destOrd="0" presId="urn:microsoft.com/office/officeart/2005/8/layout/default"/>
    <dgm:cxn modelId="{2C032AF4-5E79-4361-B338-DDC0A964B751}" type="presOf" srcId="{9823B5D8-A5CA-47F3-8F27-D4E82B149996}" destId="{D326970C-CA12-46D7-85EA-AFECA729CE40}" srcOrd="0" destOrd="0" presId="urn:microsoft.com/office/officeart/2005/8/layout/default"/>
    <dgm:cxn modelId="{7C7408F0-9E65-4C1C-B535-70BC522708D2}" type="presParOf" srcId="{5E5805BE-E18A-4255-9EDC-4E41CD22C2EA}" destId="{6CAEBA33-4262-4998-9FBA-763F5BC425EB}" srcOrd="0" destOrd="0" presId="urn:microsoft.com/office/officeart/2005/8/layout/default"/>
    <dgm:cxn modelId="{45D06787-2EA8-46B7-9BF3-7BB281AD10DD}" type="presParOf" srcId="{5E5805BE-E18A-4255-9EDC-4E41CD22C2EA}" destId="{EF7F704D-51A1-4AF8-AB23-763A0761B869}" srcOrd="1" destOrd="0" presId="urn:microsoft.com/office/officeart/2005/8/layout/default"/>
    <dgm:cxn modelId="{B1306A9D-3F53-4C6A-8A94-426C66638699}" type="presParOf" srcId="{5E5805BE-E18A-4255-9EDC-4E41CD22C2EA}" destId="{E30A3E88-6E0F-46E4-9750-B526BE549550}" srcOrd="2" destOrd="0" presId="urn:microsoft.com/office/officeart/2005/8/layout/default"/>
    <dgm:cxn modelId="{95C336B2-C601-4795-9B46-53FBFE29D82A}" type="presParOf" srcId="{5E5805BE-E18A-4255-9EDC-4E41CD22C2EA}" destId="{26C42A54-676D-41F9-9BB4-43A1723F52C3}" srcOrd="3" destOrd="0" presId="urn:microsoft.com/office/officeart/2005/8/layout/default"/>
    <dgm:cxn modelId="{52F775AA-DF89-47C2-A0CB-AA071F576112}" type="presParOf" srcId="{5E5805BE-E18A-4255-9EDC-4E41CD22C2EA}" destId="{07D9EB6F-17EC-4E82-A97D-3B98879DB11A}" srcOrd="4" destOrd="0" presId="urn:microsoft.com/office/officeart/2005/8/layout/default"/>
    <dgm:cxn modelId="{1AA42484-B070-46BA-8822-052D8C0E5BEE}" type="presParOf" srcId="{5E5805BE-E18A-4255-9EDC-4E41CD22C2EA}" destId="{A86CF651-B227-47F0-B4A6-DBA609CBE307}" srcOrd="5" destOrd="0" presId="urn:microsoft.com/office/officeart/2005/8/layout/default"/>
    <dgm:cxn modelId="{32E4FF9F-8D80-4672-B26E-9F89224CDCBA}" type="presParOf" srcId="{5E5805BE-E18A-4255-9EDC-4E41CD22C2EA}" destId="{D326970C-CA12-46D7-85EA-AFECA729CE40}" srcOrd="6" destOrd="0" presId="urn:microsoft.com/office/officeart/2005/8/layout/default"/>
    <dgm:cxn modelId="{99B63F44-6643-4175-9A04-AA85D87E7193}" type="presParOf" srcId="{5E5805BE-E18A-4255-9EDC-4E41CD22C2EA}" destId="{8AF9AA26-F05C-410D-B8DA-CBCC5C664825}" srcOrd="7" destOrd="0" presId="urn:microsoft.com/office/officeart/2005/8/layout/default"/>
    <dgm:cxn modelId="{984E502F-DD88-49EF-AC9B-911319D98117}" type="presParOf" srcId="{5E5805BE-E18A-4255-9EDC-4E41CD22C2EA}" destId="{A059F671-A680-44DB-A4BB-F3BEDD399FC0}" srcOrd="8" destOrd="0" presId="urn:microsoft.com/office/officeart/2005/8/layout/default"/>
    <dgm:cxn modelId="{66125881-C90C-490C-9232-A090BA9BBA71}" type="presParOf" srcId="{5E5805BE-E18A-4255-9EDC-4E41CD22C2EA}" destId="{F9CEDB23-C119-468D-A608-E633F795BB26}" srcOrd="9" destOrd="0" presId="urn:microsoft.com/office/officeart/2005/8/layout/default"/>
    <dgm:cxn modelId="{9DC6A44B-C80C-4F34-82B8-3A123FD9E101}" type="presParOf" srcId="{5E5805BE-E18A-4255-9EDC-4E41CD22C2EA}" destId="{136C73BE-6BF8-4627-AA4D-3F7D238C868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E74462-2483-4B7C-B674-F5FC8D237D4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C32DD30-7714-484D-B6AC-10DB4E2DC70A}">
      <dgm:prSet/>
      <dgm:spPr/>
      <dgm:t>
        <a:bodyPr/>
        <a:lstStyle/>
        <a:p>
          <a:r>
            <a:rPr lang="en-US" dirty="0"/>
            <a:t>Unlicensed Sale by Non-licensees</a:t>
          </a:r>
        </a:p>
      </dgm:t>
    </dgm:pt>
    <dgm:pt modelId="{99D33232-83E2-4E3B-A63D-83F956EA6E95}" type="parTrans" cxnId="{55CD267A-377A-4706-9AA4-99514A7720B2}">
      <dgm:prSet/>
      <dgm:spPr/>
      <dgm:t>
        <a:bodyPr/>
        <a:lstStyle/>
        <a:p>
          <a:endParaRPr lang="en-US"/>
        </a:p>
      </dgm:t>
    </dgm:pt>
    <dgm:pt modelId="{06EC34DE-89CB-495B-A051-C56901477CAE}" type="sibTrans" cxnId="{55CD267A-377A-4706-9AA4-99514A7720B2}">
      <dgm:prSet/>
      <dgm:spPr/>
      <dgm:t>
        <a:bodyPr/>
        <a:lstStyle/>
        <a:p>
          <a:endParaRPr lang="en-US"/>
        </a:p>
      </dgm:t>
    </dgm:pt>
    <dgm:pt modelId="{F0130FC6-525E-4B2E-AF42-46BFC68E4C32}">
      <dgm:prSet/>
      <dgm:spPr/>
      <dgm:t>
        <a:bodyPr/>
        <a:lstStyle/>
        <a:p>
          <a:r>
            <a:rPr lang="en-US" dirty="0"/>
            <a:t>Unlicensed Sale by License</a:t>
          </a:r>
        </a:p>
      </dgm:t>
    </dgm:pt>
    <dgm:pt modelId="{C6185134-096C-4DF9-AA13-2F39AF8BBF26}" type="parTrans" cxnId="{999DBC0C-202A-4831-993D-5EE30F0ABCD2}">
      <dgm:prSet/>
      <dgm:spPr/>
      <dgm:t>
        <a:bodyPr/>
        <a:lstStyle/>
        <a:p>
          <a:endParaRPr lang="en-US"/>
        </a:p>
      </dgm:t>
    </dgm:pt>
    <dgm:pt modelId="{85AB8589-17AA-4EE6-8CE1-2882BDE15987}" type="sibTrans" cxnId="{999DBC0C-202A-4831-993D-5EE30F0ABCD2}">
      <dgm:prSet/>
      <dgm:spPr/>
      <dgm:t>
        <a:bodyPr/>
        <a:lstStyle/>
        <a:p>
          <a:endParaRPr lang="en-US"/>
        </a:p>
      </dgm:t>
    </dgm:pt>
    <dgm:pt modelId="{BFBA9BF2-D253-4F94-9902-9F52E4CD3197}">
      <dgm:prSet/>
      <dgm:spPr/>
      <dgm:t>
        <a:bodyPr/>
        <a:lstStyle/>
        <a:p>
          <a:r>
            <a:rPr lang="en-US" dirty="0"/>
            <a:t>Sales to Minors</a:t>
          </a:r>
        </a:p>
      </dgm:t>
    </dgm:pt>
    <dgm:pt modelId="{39F5BE86-808F-4256-A457-173076330D60}" type="parTrans" cxnId="{5DDA3D0E-FA6B-4DE7-B830-5E7BA0936C68}">
      <dgm:prSet/>
      <dgm:spPr/>
      <dgm:t>
        <a:bodyPr/>
        <a:lstStyle/>
        <a:p>
          <a:endParaRPr lang="en-US"/>
        </a:p>
      </dgm:t>
    </dgm:pt>
    <dgm:pt modelId="{ABD3C438-6055-4AE0-80FF-C08D14C3F391}" type="sibTrans" cxnId="{5DDA3D0E-FA6B-4DE7-B830-5E7BA0936C68}">
      <dgm:prSet/>
      <dgm:spPr/>
      <dgm:t>
        <a:bodyPr/>
        <a:lstStyle/>
        <a:p>
          <a:endParaRPr lang="en-US"/>
        </a:p>
      </dgm:t>
    </dgm:pt>
    <dgm:pt modelId="{62ECCD22-2101-4D1E-83F8-B7E0272B705A}">
      <dgm:prSet/>
      <dgm:spPr/>
      <dgm:t>
        <a:bodyPr/>
        <a:lstStyle/>
        <a:p>
          <a:r>
            <a:rPr lang="en-US" dirty="0"/>
            <a:t>Failure to Verify Age</a:t>
          </a:r>
        </a:p>
      </dgm:t>
    </dgm:pt>
    <dgm:pt modelId="{CEA0DC25-CE3E-43E3-90EF-338D6B4BEF66}" type="parTrans" cxnId="{470B3E8C-499C-41C8-89B6-0DF2B210D5FC}">
      <dgm:prSet/>
      <dgm:spPr/>
      <dgm:t>
        <a:bodyPr/>
        <a:lstStyle/>
        <a:p>
          <a:endParaRPr lang="en-US"/>
        </a:p>
      </dgm:t>
    </dgm:pt>
    <dgm:pt modelId="{A00DE53E-E0DF-41C5-9F6B-9B24EA9159D0}" type="sibTrans" cxnId="{470B3E8C-499C-41C8-89B6-0DF2B210D5FC}">
      <dgm:prSet/>
      <dgm:spPr/>
      <dgm:t>
        <a:bodyPr/>
        <a:lstStyle/>
        <a:p>
          <a:endParaRPr lang="en-US"/>
        </a:p>
      </dgm:t>
    </dgm:pt>
    <dgm:pt modelId="{0F48CC3D-DAAC-428C-AD8E-5ABAB4CE2C3D}">
      <dgm:prSet/>
      <dgm:spPr/>
      <dgm:t>
        <a:bodyPr/>
        <a:lstStyle/>
        <a:p>
          <a:r>
            <a:rPr lang="en-US" dirty="0"/>
            <a:t>Minors in Age-Controlled Locations</a:t>
          </a:r>
        </a:p>
      </dgm:t>
    </dgm:pt>
    <dgm:pt modelId="{40D17F8B-FA89-498F-B94A-CC1F40CB03F6}" type="parTrans" cxnId="{23E82544-C083-4478-A05E-9451C2AD1B65}">
      <dgm:prSet/>
      <dgm:spPr/>
      <dgm:t>
        <a:bodyPr/>
        <a:lstStyle/>
        <a:p>
          <a:endParaRPr lang="en-US"/>
        </a:p>
      </dgm:t>
    </dgm:pt>
    <dgm:pt modelId="{0389979E-6C0B-4B01-926D-83BBA96C9BEE}" type="sibTrans" cxnId="{23E82544-C083-4478-A05E-9451C2AD1B65}">
      <dgm:prSet/>
      <dgm:spPr/>
      <dgm:t>
        <a:bodyPr/>
        <a:lstStyle/>
        <a:p>
          <a:endParaRPr lang="en-US"/>
        </a:p>
      </dgm:t>
    </dgm:pt>
    <dgm:pt modelId="{158EDDBF-3516-429D-B466-1CFD92C16699}">
      <dgm:prSet/>
      <dgm:spPr/>
      <dgm:t>
        <a:bodyPr/>
        <a:lstStyle/>
        <a:p>
          <a:r>
            <a:rPr lang="en-US" dirty="0"/>
            <a:t>Sales of Tobacco Products not in Original Sealed Package</a:t>
          </a:r>
        </a:p>
      </dgm:t>
    </dgm:pt>
    <dgm:pt modelId="{F9B72889-2FB3-46C9-ACD1-AFD7674875CF}" type="parTrans" cxnId="{FA41F157-2CD6-4E3F-B25C-16EB0691EACD}">
      <dgm:prSet/>
      <dgm:spPr/>
      <dgm:t>
        <a:bodyPr/>
        <a:lstStyle/>
        <a:p>
          <a:endParaRPr lang="en-US"/>
        </a:p>
      </dgm:t>
    </dgm:pt>
    <dgm:pt modelId="{8F2F49B6-FA20-41B5-A41D-5F23607D6036}" type="sibTrans" cxnId="{FA41F157-2CD6-4E3F-B25C-16EB0691EACD}">
      <dgm:prSet/>
      <dgm:spPr/>
      <dgm:t>
        <a:bodyPr/>
        <a:lstStyle/>
        <a:p>
          <a:endParaRPr lang="en-US"/>
        </a:p>
      </dgm:t>
    </dgm:pt>
    <dgm:pt modelId="{451671F5-E5F9-4A0B-8A88-78B3412C0DEA}">
      <dgm:prSet/>
      <dgm:spPr/>
      <dgm:t>
        <a:bodyPr/>
        <a:lstStyle/>
        <a:p>
          <a:r>
            <a:rPr lang="en-US" dirty="0"/>
            <a:t>Sale of Tobacco Products not in Child-Resistant Packaging</a:t>
          </a:r>
        </a:p>
      </dgm:t>
    </dgm:pt>
    <dgm:pt modelId="{5613C436-633A-42A8-94D8-2A3F10B04FFC}" type="parTrans" cxnId="{3CB0D395-BBD4-453A-AEAD-1426EA378C50}">
      <dgm:prSet/>
      <dgm:spPr/>
      <dgm:t>
        <a:bodyPr/>
        <a:lstStyle/>
        <a:p>
          <a:endParaRPr lang="en-US"/>
        </a:p>
      </dgm:t>
    </dgm:pt>
    <dgm:pt modelId="{F0DF09FF-D338-4542-8C98-A85F008D1146}" type="sibTrans" cxnId="{3CB0D395-BBD4-453A-AEAD-1426EA378C50}">
      <dgm:prSet/>
      <dgm:spPr/>
      <dgm:t>
        <a:bodyPr/>
        <a:lstStyle/>
        <a:p>
          <a:endParaRPr lang="en-US"/>
        </a:p>
      </dgm:t>
    </dgm:pt>
    <dgm:pt modelId="{53BA0064-FD0C-47F6-B430-8FDDC67F7CE1}">
      <dgm:prSet/>
      <dgm:spPr/>
      <dgm:t>
        <a:bodyPr/>
        <a:lstStyle/>
        <a:p>
          <a:r>
            <a:rPr lang="en-US" dirty="0"/>
            <a:t>Sale of Tobacco Products Knowingly Attractive to Minors</a:t>
          </a:r>
        </a:p>
      </dgm:t>
    </dgm:pt>
    <dgm:pt modelId="{02CA6CF6-DEE1-4A17-A8FA-758AEA995E98}" type="parTrans" cxnId="{EA92C36A-9437-41A9-976A-9D36A8B5AAA6}">
      <dgm:prSet/>
      <dgm:spPr/>
      <dgm:t>
        <a:bodyPr/>
        <a:lstStyle/>
        <a:p>
          <a:endParaRPr lang="en-US"/>
        </a:p>
      </dgm:t>
    </dgm:pt>
    <dgm:pt modelId="{BFE7E738-8113-4629-9E85-A1FCC1A20EE8}" type="sibTrans" cxnId="{EA92C36A-9437-41A9-976A-9D36A8B5AAA6}">
      <dgm:prSet/>
      <dgm:spPr/>
      <dgm:t>
        <a:bodyPr/>
        <a:lstStyle/>
        <a:p>
          <a:endParaRPr lang="en-US"/>
        </a:p>
      </dgm:t>
    </dgm:pt>
    <dgm:pt modelId="{D83A9027-E094-4D2F-8D9F-A0682E50AEC4}">
      <dgm:prSet/>
      <dgm:spPr/>
      <dgm:t>
        <a:bodyPr/>
        <a:lstStyle/>
        <a:p>
          <a:r>
            <a:rPr lang="en-US" dirty="0"/>
            <a:t>Providing Free Samples</a:t>
          </a:r>
        </a:p>
      </dgm:t>
    </dgm:pt>
    <dgm:pt modelId="{0AFB3C10-3B39-44F0-BCEB-2C950701F546}" type="parTrans" cxnId="{16F0B03D-6133-4379-BD11-D9DC4C5E80DC}">
      <dgm:prSet/>
      <dgm:spPr/>
      <dgm:t>
        <a:bodyPr/>
        <a:lstStyle/>
        <a:p>
          <a:endParaRPr lang="en-US"/>
        </a:p>
      </dgm:t>
    </dgm:pt>
    <dgm:pt modelId="{FF620F77-1197-4704-BE06-43D793E2BA29}" type="sibTrans" cxnId="{16F0B03D-6133-4379-BD11-D9DC4C5E80DC}">
      <dgm:prSet/>
      <dgm:spPr/>
      <dgm:t>
        <a:bodyPr/>
        <a:lstStyle/>
        <a:p>
          <a:endParaRPr lang="en-US"/>
        </a:p>
      </dgm:t>
    </dgm:pt>
    <dgm:pt modelId="{C9F03C5C-9EAB-4219-B4D8-987E0FCFAA3B}" type="pres">
      <dgm:prSet presAssocID="{BEE74462-2483-4B7C-B674-F5FC8D237D42}" presName="linear" presStyleCnt="0">
        <dgm:presLayoutVars>
          <dgm:animLvl val="lvl"/>
          <dgm:resizeHandles val="exact"/>
        </dgm:presLayoutVars>
      </dgm:prSet>
      <dgm:spPr/>
    </dgm:pt>
    <dgm:pt modelId="{A8A9B1BD-275F-4759-851B-6A73D074A8E6}" type="pres">
      <dgm:prSet presAssocID="{8C32DD30-7714-484D-B6AC-10DB4E2DC70A}" presName="parentText" presStyleLbl="node1" presStyleIdx="0" presStyleCnt="9">
        <dgm:presLayoutVars>
          <dgm:chMax val="0"/>
          <dgm:bulletEnabled val="1"/>
        </dgm:presLayoutVars>
      </dgm:prSet>
      <dgm:spPr/>
    </dgm:pt>
    <dgm:pt modelId="{8667BCEE-B2F9-4432-9909-FFB064FE2372}" type="pres">
      <dgm:prSet presAssocID="{06EC34DE-89CB-495B-A051-C56901477CAE}" presName="spacer" presStyleCnt="0"/>
      <dgm:spPr/>
    </dgm:pt>
    <dgm:pt modelId="{7AF95C9A-7423-4508-999E-FC9CF276509E}" type="pres">
      <dgm:prSet presAssocID="{F0130FC6-525E-4B2E-AF42-46BFC68E4C32}" presName="parentText" presStyleLbl="node1" presStyleIdx="1" presStyleCnt="9">
        <dgm:presLayoutVars>
          <dgm:chMax val="0"/>
          <dgm:bulletEnabled val="1"/>
        </dgm:presLayoutVars>
      </dgm:prSet>
      <dgm:spPr/>
    </dgm:pt>
    <dgm:pt modelId="{9E3899CB-6CFF-40DF-A314-D14365E02ACB}" type="pres">
      <dgm:prSet presAssocID="{85AB8589-17AA-4EE6-8CE1-2882BDE15987}" presName="spacer" presStyleCnt="0"/>
      <dgm:spPr/>
    </dgm:pt>
    <dgm:pt modelId="{8851E815-BD2B-4332-9521-B3B3DC73DF5E}" type="pres">
      <dgm:prSet presAssocID="{BFBA9BF2-D253-4F94-9902-9F52E4CD3197}" presName="parentText" presStyleLbl="node1" presStyleIdx="2" presStyleCnt="9">
        <dgm:presLayoutVars>
          <dgm:chMax val="0"/>
          <dgm:bulletEnabled val="1"/>
        </dgm:presLayoutVars>
      </dgm:prSet>
      <dgm:spPr/>
    </dgm:pt>
    <dgm:pt modelId="{4251A12B-6782-4C3F-BF1D-D9E57455010A}" type="pres">
      <dgm:prSet presAssocID="{ABD3C438-6055-4AE0-80FF-C08D14C3F391}" presName="spacer" presStyleCnt="0"/>
      <dgm:spPr/>
    </dgm:pt>
    <dgm:pt modelId="{D55C92DE-C176-4357-BEF8-B7C5CF59D009}" type="pres">
      <dgm:prSet presAssocID="{62ECCD22-2101-4D1E-83F8-B7E0272B705A}" presName="parentText" presStyleLbl="node1" presStyleIdx="3" presStyleCnt="9">
        <dgm:presLayoutVars>
          <dgm:chMax val="0"/>
          <dgm:bulletEnabled val="1"/>
        </dgm:presLayoutVars>
      </dgm:prSet>
      <dgm:spPr/>
    </dgm:pt>
    <dgm:pt modelId="{1A3330C1-23C8-4C0F-8373-87C418DA0887}" type="pres">
      <dgm:prSet presAssocID="{A00DE53E-E0DF-41C5-9F6B-9B24EA9159D0}" presName="spacer" presStyleCnt="0"/>
      <dgm:spPr/>
    </dgm:pt>
    <dgm:pt modelId="{34F7B029-59CC-444F-8142-8F0C6F31FC82}" type="pres">
      <dgm:prSet presAssocID="{0F48CC3D-DAAC-428C-AD8E-5ABAB4CE2C3D}" presName="parentText" presStyleLbl="node1" presStyleIdx="4" presStyleCnt="9">
        <dgm:presLayoutVars>
          <dgm:chMax val="0"/>
          <dgm:bulletEnabled val="1"/>
        </dgm:presLayoutVars>
      </dgm:prSet>
      <dgm:spPr/>
    </dgm:pt>
    <dgm:pt modelId="{6B66A5F6-EA42-4D69-9FEA-91358A01998E}" type="pres">
      <dgm:prSet presAssocID="{0389979E-6C0B-4B01-926D-83BBA96C9BEE}" presName="spacer" presStyleCnt="0"/>
      <dgm:spPr/>
    </dgm:pt>
    <dgm:pt modelId="{B15744A1-ED43-484C-9F10-3D6171591CA3}" type="pres">
      <dgm:prSet presAssocID="{158EDDBF-3516-429D-B466-1CFD92C16699}" presName="parentText" presStyleLbl="node1" presStyleIdx="5" presStyleCnt="9">
        <dgm:presLayoutVars>
          <dgm:chMax val="0"/>
          <dgm:bulletEnabled val="1"/>
        </dgm:presLayoutVars>
      </dgm:prSet>
      <dgm:spPr/>
    </dgm:pt>
    <dgm:pt modelId="{4ECF484B-58A2-42A0-B78E-F34C985C51F8}" type="pres">
      <dgm:prSet presAssocID="{8F2F49B6-FA20-41B5-A41D-5F23607D6036}" presName="spacer" presStyleCnt="0"/>
      <dgm:spPr/>
    </dgm:pt>
    <dgm:pt modelId="{4316990F-3AB3-4129-8237-EE99E8BAA2F6}" type="pres">
      <dgm:prSet presAssocID="{451671F5-E5F9-4A0B-8A88-78B3412C0DEA}" presName="parentText" presStyleLbl="node1" presStyleIdx="6" presStyleCnt="9">
        <dgm:presLayoutVars>
          <dgm:chMax val="0"/>
          <dgm:bulletEnabled val="1"/>
        </dgm:presLayoutVars>
      </dgm:prSet>
      <dgm:spPr/>
    </dgm:pt>
    <dgm:pt modelId="{3CBDCC0A-1EC7-4FAE-9BFD-3195B695992E}" type="pres">
      <dgm:prSet presAssocID="{F0DF09FF-D338-4542-8C98-A85F008D1146}" presName="spacer" presStyleCnt="0"/>
      <dgm:spPr/>
    </dgm:pt>
    <dgm:pt modelId="{D4B3C71D-6352-4785-847E-8F1C123E0835}" type="pres">
      <dgm:prSet presAssocID="{53BA0064-FD0C-47F6-B430-8FDDC67F7CE1}" presName="parentText" presStyleLbl="node1" presStyleIdx="7" presStyleCnt="9">
        <dgm:presLayoutVars>
          <dgm:chMax val="0"/>
          <dgm:bulletEnabled val="1"/>
        </dgm:presLayoutVars>
      </dgm:prSet>
      <dgm:spPr/>
    </dgm:pt>
    <dgm:pt modelId="{5D567735-957D-42C2-A05B-9D6DBB02EB1A}" type="pres">
      <dgm:prSet presAssocID="{BFE7E738-8113-4629-9E85-A1FCC1A20EE8}" presName="spacer" presStyleCnt="0"/>
      <dgm:spPr/>
    </dgm:pt>
    <dgm:pt modelId="{8D42AD05-AE6F-4C5E-AEC4-86DCD7FAC584}" type="pres">
      <dgm:prSet presAssocID="{D83A9027-E094-4D2F-8D9F-A0682E50AEC4}" presName="parentText" presStyleLbl="node1" presStyleIdx="8" presStyleCnt="9">
        <dgm:presLayoutVars>
          <dgm:chMax val="0"/>
          <dgm:bulletEnabled val="1"/>
        </dgm:presLayoutVars>
      </dgm:prSet>
      <dgm:spPr/>
    </dgm:pt>
  </dgm:ptLst>
  <dgm:cxnLst>
    <dgm:cxn modelId="{999DBC0C-202A-4831-993D-5EE30F0ABCD2}" srcId="{BEE74462-2483-4B7C-B674-F5FC8D237D42}" destId="{F0130FC6-525E-4B2E-AF42-46BFC68E4C32}" srcOrd="1" destOrd="0" parTransId="{C6185134-096C-4DF9-AA13-2F39AF8BBF26}" sibTransId="{85AB8589-17AA-4EE6-8CE1-2882BDE15987}"/>
    <dgm:cxn modelId="{5DDA3D0E-FA6B-4DE7-B830-5E7BA0936C68}" srcId="{BEE74462-2483-4B7C-B674-F5FC8D237D42}" destId="{BFBA9BF2-D253-4F94-9902-9F52E4CD3197}" srcOrd="2" destOrd="0" parTransId="{39F5BE86-808F-4256-A457-173076330D60}" sibTransId="{ABD3C438-6055-4AE0-80FF-C08D14C3F391}"/>
    <dgm:cxn modelId="{CABE7E1D-1D88-40B3-B61C-E0436656507B}" type="presOf" srcId="{451671F5-E5F9-4A0B-8A88-78B3412C0DEA}" destId="{4316990F-3AB3-4129-8237-EE99E8BAA2F6}" srcOrd="0" destOrd="0" presId="urn:microsoft.com/office/officeart/2005/8/layout/vList2"/>
    <dgm:cxn modelId="{28BAE923-31E8-4FFC-BB5E-8A5A1AF1D611}" type="presOf" srcId="{D83A9027-E094-4D2F-8D9F-A0682E50AEC4}" destId="{8D42AD05-AE6F-4C5E-AEC4-86DCD7FAC584}" srcOrd="0" destOrd="0" presId="urn:microsoft.com/office/officeart/2005/8/layout/vList2"/>
    <dgm:cxn modelId="{B2BF2931-33C0-43C3-88CF-89AD8C86514E}" type="presOf" srcId="{0F48CC3D-DAAC-428C-AD8E-5ABAB4CE2C3D}" destId="{34F7B029-59CC-444F-8142-8F0C6F31FC82}" srcOrd="0" destOrd="0" presId="urn:microsoft.com/office/officeart/2005/8/layout/vList2"/>
    <dgm:cxn modelId="{16F0B03D-6133-4379-BD11-D9DC4C5E80DC}" srcId="{BEE74462-2483-4B7C-B674-F5FC8D237D42}" destId="{D83A9027-E094-4D2F-8D9F-A0682E50AEC4}" srcOrd="8" destOrd="0" parTransId="{0AFB3C10-3B39-44F0-BCEB-2C950701F546}" sibTransId="{FF620F77-1197-4704-BE06-43D793E2BA29}"/>
    <dgm:cxn modelId="{23E82544-C083-4478-A05E-9451C2AD1B65}" srcId="{BEE74462-2483-4B7C-B674-F5FC8D237D42}" destId="{0F48CC3D-DAAC-428C-AD8E-5ABAB4CE2C3D}" srcOrd="4" destOrd="0" parTransId="{40D17F8B-FA89-498F-B94A-CC1F40CB03F6}" sibTransId="{0389979E-6C0B-4B01-926D-83BBA96C9BEE}"/>
    <dgm:cxn modelId="{EA92C36A-9437-41A9-976A-9D36A8B5AAA6}" srcId="{BEE74462-2483-4B7C-B674-F5FC8D237D42}" destId="{53BA0064-FD0C-47F6-B430-8FDDC67F7CE1}" srcOrd="7" destOrd="0" parTransId="{02CA6CF6-DEE1-4A17-A8FA-758AEA995E98}" sibTransId="{BFE7E738-8113-4629-9E85-A1FCC1A20EE8}"/>
    <dgm:cxn modelId="{778BD24A-D7C1-440B-AB15-0166EE671AA8}" type="presOf" srcId="{62ECCD22-2101-4D1E-83F8-B7E0272B705A}" destId="{D55C92DE-C176-4357-BEF8-B7C5CF59D009}" srcOrd="0" destOrd="0" presId="urn:microsoft.com/office/officeart/2005/8/layout/vList2"/>
    <dgm:cxn modelId="{888BC44B-15E6-4B18-AB6A-7A97A4A15F81}" type="presOf" srcId="{8C32DD30-7714-484D-B6AC-10DB4E2DC70A}" destId="{A8A9B1BD-275F-4759-851B-6A73D074A8E6}" srcOrd="0" destOrd="0" presId="urn:microsoft.com/office/officeart/2005/8/layout/vList2"/>
    <dgm:cxn modelId="{FA27434D-BB56-4213-8862-E7EFE72C90E9}" type="presOf" srcId="{BFBA9BF2-D253-4F94-9902-9F52E4CD3197}" destId="{8851E815-BD2B-4332-9521-B3B3DC73DF5E}" srcOrd="0" destOrd="0" presId="urn:microsoft.com/office/officeart/2005/8/layout/vList2"/>
    <dgm:cxn modelId="{FA41F157-2CD6-4E3F-B25C-16EB0691EACD}" srcId="{BEE74462-2483-4B7C-B674-F5FC8D237D42}" destId="{158EDDBF-3516-429D-B466-1CFD92C16699}" srcOrd="5" destOrd="0" parTransId="{F9B72889-2FB3-46C9-ACD1-AFD7674875CF}" sibTransId="{8F2F49B6-FA20-41B5-A41D-5F23607D6036}"/>
    <dgm:cxn modelId="{55CD267A-377A-4706-9AA4-99514A7720B2}" srcId="{BEE74462-2483-4B7C-B674-F5FC8D237D42}" destId="{8C32DD30-7714-484D-B6AC-10DB4E2DC70A}" srcOrd="0" destOrd="0" parTransId="{99D33232-83E2-4E3B-A63D-83F956EA6E95}" sibTransId="{06EC34DE-89CB-495B-A051-C56901477CAE}"/>
    <dgm:cxn modelId="{470B3E8C-499C-41C8-89B6-0DF2B210D5FC}" srcId="{BEE74462-2483-4B7C-B674-F5FC8D237D42}" destId="{62ECCD22-2101-4D1E-83F8-B7E0272B705A}" srcOrd="3" destOrd="0" parTransId="{CEA0DC25-CE3E-43E3-90EF-338D6B4BEF66}" sibTransId="{A00DE53E-E0DF-41C5-9F6B-9B24EA9159D0}"/>
    <dgm:cxn modelId="{3CB0D395-BBD4-453A-AEAD-1426EA378C50}" srcId="{BEE74462-2483-4B7C-B674-F5FC8D237D42}" destId="{451671F5-E5F9-4A0B-8A88-78B3412C0DEA}" srcOrd="6" destOrd="0" parTransId="{5613C436-633A-42A8-94D8-2A3F10B04FFC}" sibTransId="{F0DF09FF-D338-4542-8C98-A85F008D1146}"/>
    <dgm:cxn modelId="{6B071CD1-422D-4C39-A6E5-74F7778FBD27}" type="presOf" srcId="{158EDDBF-3516-429D-B466-1CFD92C16699}" destId="{B15744A1-ED43-484C-9F10-3D6171591CA3}" srcOrd="0" destOrd="0" presId="urn:microsoft.com/office/officeart/2005/8/layout/vList2"/>
    <dgm:cxn modelId="{3D6878D7-7256-47B3-ABDC-47FC7C5A1E62}" type="presOf" srcId="{F0130FC6-525E-4B2E-AF42-46BFC68E4C32}" destId="{7AF95C9A-7423-4508-999E-FC9CF276509E}" srcOrd="0" destOrd="0" presId="urn:microsoft.com/office/officeart/2005/8/layout/vList2"/>
    <dgm:cxn modelId="{4D5C01DC-C651-414F-A370-F2C0253FDB1D}" type="presOf" srcId="{BEE74462-2483-4B7C-B674-F5FC8D237D42}" destId="{C9F03C5C-9EAB-4219-B4D8-987E0FCFAA3B}" srcOrd="0" destOrd="0" presId="urn:microsoft.com/office/officeart/2005/8/layout/vList2"/>
    <dgm:cxn modelId="{32CECCE7-0D8A-47A3-928C-51B2D4B85262}" type="presOf" srcId="{53BA0064-FD0C-47F6-B430-8FDDC67F7CE1}" destId="{D4B3C71D-6352-4785-847E-8F1C123E0835}" srcOrd="0" destOrd="0" presId="urn:microsoft.com/office/officeart/2005/8/layout/vList2"/>
    <dgm:cxn modelId="{2050F93A-DC4D-45A4-AA3D-87F1CAC31044}" type="presParOf" srcId="{C9F03C5C-9EAB-4219-B4D8-987E0FCFAA3B}" destId="{A8A9B1BD-275F-4759-851B-6A73D074A8E6}" srcOrd="0" destOrd="0" presId="urn:microsoft.com/office/officeart/2005/8/layout/vList2"/>
    <dgm:cxn modelId="{F4EB0ADC-F0A3-4979-9A06-050A242B554F}" type="presParOf" srcId="{C9F03C5C-9EAB-4219-B4D8-987E0FCFAA3B}" destId="{8667BCEE-B2F9-4432-9909-FFB064FE2372}" srcOrd="1" destOrd="0" presId="urn:microsoft.com/office/officeart/2005/8/layout/vList2"/>
    <dgm:cxn modelId="{4EDCAE76-F543-4EA5-9D08-D0129ED947F6}" type="presParOf" srcId="{C9F03C5C-9EAB-4219-B4D8-987E0FCFAA3B}" destId="{7AF95C9A-7423-4508-999E-FC9CF276509E}" srcOrd="2" destOrd="0" presId="urn:microsoft.com/office/officeart/2005/8/layout/vList2"/>
    <dgm:cxn modelId="{D98048A4-42B4-4F1B-A77E-C67A6A739331}" type="presParOf" srcId="{C9F03C5C-9EAB-4219-B4D8-987E0FCFAA3B}" destId="{9E3899CB-6CFF-40DF-A314-D14365E02ACB}" srcOrd="3" destOrd="0" presId="urn:microsoft.com/office/officeart/2005/8/layout/vList2"/>
    <dgm:cxn modelId="{4262BD3E-4B7A-42B9-89EE-CDF8044A0372}" type="presParOf" srcId="{C9F03C5C-9EAB-4219-B4D8-987E0FCFAA3B}" destId="{8851E815-BD2B-4332-9521-B3B3DC73DF5E}" srcOrd="4" destOrd="0" presId="urn:microsoft.com/office/officeart/2005/8/layout/vList2"/>
    <dgm:cxn modelId="{9D6B570F-89A4-4BD1-9E2A-D7617DFE840D}" type="presParOf" srcId="{C9F03C5C-9EAB-4219-B4D8-987E0FCFAA3B}" destId="{4251A12B-6782-4C3F-BF1D-D9E57455010A}" srcOrd="5" destOrd="0" presId="urn:microsoft.com/office/officeart/2005/8/layout/vList2"/>
    <dgm:cxn modelId="{12422AF9-A2D5-48A7-873B-616E30E72073}" type="presParOf" srcId="{C9F03C5C-9EAB-4219-B4D8-987E0FCFAA3B}" destId="{D55C92DE-C176-4357-BEF8-B7C5CF59D009}" srcOrd="6" destOrd="0" presId="urn:microsoft.com/office/officeart/2005/8/layout/vList2"/>
    <dgm:cxn modelId="{8F73DCB0-7DC6-4D61-B2A2-9EE76B596E6B}" type="presParOf" srcId="{C9F03C5C-9EAB-4219-B4D8-987E0FCFAA3B}" destId="{1A3330C1-23C8-4C0F-8373-87C418DA0887}" srcOrd="7" destOrd="0" presId="urn:microsoft.com/office/officeart/2005/8/layout/vList2"/>
    <dgm:cxn modelId="{3290B786-5202-4F4E-8373-C85C89209226}" type="presParOf" srcId="{C9F03C5C-9EAB-4219-B4D8-987E0FCFAA3B}" destId="{34F7B029-59CC-444F-8142-8F0C6F31FC82}" srcOrd="8" destOrd="0" presId="urn:microsoft.com/office/officeart/2005/8/layout/vList2"/>
    <dgm:cxn modelId="{B14E6E13-2EEA-4A21-89E3-409D5979BE5C}" type="presParOf" srcId="{C9F03C5C-9EAB-4219-B4D8-987E0FCFAA3B}" destId="{6B66A5F6-EA42-4D69-9FEA-91358A01998E}" srcOrd="9" destOrd="0" presId="urn:microsoft.com/office/officeart/2005/8/layout/vList2"/>
    <dgm:cxn modelId="{9355EA7C-0B02-4BAD-B558-9B0BFFEE7FB9}" type="presParOf" srcId="{C9F03C5C-9EAB-4219-B4D8-987E0FCFAA3B}" destId="{B15744A1-ED43-484C-9F10-3D6171591CA3}" srcOrd="10" destOrd="0" presId="urn:microsoft.com/office/officeart/2005/8/layout/vList2"/>
    <dgm:cxn modelId="{C4BA4A02-BC07-4EFB-91CD-275631247DE4}" type="presParOf" srcId="{C9F03C5C-9EAB-4219-B4D8-987E0FCFAA3B}" destId="{4ECF484B-58A2-42A0-B78E-F34C985C51F8}" srcOrd="11" destOrd="0" presId="urn:microsoft.com/office/officeart/2005/8/layout/vList2"/>
    <dgm:cxn modelId="{FC0AE460-1507-48F1-BDC1-7004635B94F7}" type="presParOf" srcId="{C9F03C5C-9EAB-4219-B4D8-987E0FCFAA3B}" destId="{4316990F-3AB3-4129-8237-EE99E8BAA2F6}" srcOrd="12" destOrd="0" presId="urn:microsoft.com/office/officeart/2005/8/layout/vList2"/>
    <dgm:cxn modelId="{1D295C27-D161-4C7A-B68C-8E0BC86CE005}" type="presParOf" srcId="{C9F03C5C-9EAB-4219-B4D8-987E0FCFAA3B}" destId="{3CBDCC0A-1EC7-4FAE-9BFD-3195B695992E}" srcOrd="13" destOrd="0" presId="urn:microsoft.com/office/officeart/2005/8/layout/vList2"/>
    <dgm:cxn modelId="{4F66EAFA-1ECB-4B97-8B71-54EF66256390}" type="presParOf" srcId="{C9F03C5C-9EAB-4219-B4D8-987E0FCFAA3B}" destId="{D4B3C71D-6352-4785-847E-8F1C123E0835}" srcOrd="14" destOrd="0" presId="urn:microsoft.com/office/officeart/2005/8/layout/vList2"/>
    <dgm:cxn modelId="{E1D0B697-029E-4646-AA39-924483EA3B2E}" type="presParOf" srcId="{C9F03C5C-9EAB-4219-B4D8-987E0FCFAA3B}" destId="{5D567735-957D-42C2-A05B-9D6DBB02EB1A}" srcOrd="15" destOrd="0" presId="urn:microsoft.com/office/officeart/2005/8/layout/vList2"/>
    <dgm:cxn modelId="{96A3D46C-E3B3-44D3-9976-C8ADE5232C71}" type="presParOf" srcId="{C9F03C5C-9EAB-4219-B4D8-987E0FCFAA3B}" destId="{8D42AD05-AE6F-4C5E-AEC4-86DCD7FAC58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2178B-2F38-4A2D-8BC2-CC3CD4D73A89}"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8785BFBD-9152-495D-BF49-F497A6C3ADA8}">
      <dgm:prSet/>
      <dgm:spPr/>
      <dgm:t>
        <a:bodyPr/>
        <a:lstStyle/>
        <a:p>
          <a:r>
            <a:rPr lang="en-US" dirty="0"/>
            <a:t>First Violation-Imposition of a one-day suspension and $1,000.00 fine</a:t>
          </a:r>
        </a:p>
      </dgm:t>
    </dgm:pt>
    <dgm:pt modelId="{BFECDC82-8505-4207-93EA-57697F416ACD}" type="parTrans" cxnId="{37C36F96-BD1D-4C78-A75E-75ACC94A3898}">
      <dgm:prSet/>
      <dgm:spPr/>
      <dgm:t>
        <a:bodyPr/>
        <a:lstStyle/>
        <a:p>
          <a:endParaRPr lang="en-US"/>
        </a:p>
      </dgm:t>
    </dgm:pt>
    <dgm:pt modelId="{6EB43CAE-0EB6-4049-A143-ACEA65A045E3}" type="sibTrans" cxnId="{37C36F96-BD1D-4C78-A75E-75ACC94A3898}">
      <dgm:prSet/>
      <dgm:spPr/>
      <dgm:t>
        <a:bodyPr/>
        <a:lstStyle/>
        <a:p>
          <a:endParaRPr lang="en-US"/>
        </a:p>
      </dgm:t>
    </dgm:pt>
    <dgm:pt modelId="{AC054A66-79E0-4DD4-83AF-4788E5A49717}">
      <dgm:prSet/>
      <dgm:spPr/>
      <dgm:t>
        <a:bodyPr/>
        <a:lstStyle/>
        <a:p>
          <a:r>
            <a:rPr lang="en-US" dirty="0"/>
            <a:t>Second Violation at a location within three years of the first such violation-Imposition of a seven-day suspension and $4,000.00 fine</a:t>
          </a:r>
        </a:p>
      </dgm:t>
    </dgm:pt>
    <dgm:pt modelId="{03E9018B-1F0F-4F62-A7D3-780A6B05177A}" type="parTrans" cxnId="{97F6B79A-FD51-4164-8008-E987B77B83A4}">
      <dgm:prSet/>
      <dgm:spPr/>
      <dgm:t>
        <a:bodyPr/>
        <a:lstStyle/>
        <a:p>
          <a:endParaRPr lang="en-US"/>
        </a:p>
      </dgm:t>
    </dgm:pt>
    <dgm:pt modelId="{518B9F15-38B6-4474-BA29-430076A3DAB1}" type="sibTrans" cxnId="{97F6B79A-FD51-4164-8008-E987B77B83A4}">
      <dgm:prSet/>
      <dgm:spPr/>
      <dgm:t>
        <a:bodyPr/>
        <a:lstStyle/>
        <a:p>
          <a:endParaRPr lang="en-US"/>
        </a:p>
      </dgm:t>
    </dgm:pt>
    <dgm:pt modelId="{855FDEC7-E1B7-4B35-9B5D-BBF2902B4A9D}">
      <dgm:prSet/>
      <dgm:spPr/>
      <dgm:t>
        <a:bodyPr/>
        <a:lstStyle/>
        <a:p>
          <a:r>
            <a:rPr lang="en-US" dirty="0"/>
            <a:t>Third Violation at a location within three years of the first such violation-imposition of a thirty-day suspension and a $7,000.00 fine</a:t>
          </a:r>
        </a:p>
      </dgm:t>
    </dgm:pt>
    <dgm:pt modelId="{50982225-9C09-4C91-A5EA-CF6938CCEF05}" type="parTrans" cxnId="{9A8DD932-9922-4B67-9691-55AB1C76E3ED}">
      <dgm:prSet/>
      <dgm:spPr/>
      <dgm:t>
        <a:bodyPr/>
        <a:lstStyle/>
        <a:p>
          <a:endParaRPr lang="en-US"/>
        </a:p>
      </dgm:t>
    </dgm:pt>
    <dgm:pt modelId="{BD8EB410-D439-4200-BB32-20455FAAFCB5}" type="sibTrans" cxnId="{9A8DD932-9922-4B67-9691-55AB1C76E3ED}">
      <dgm:prSet/>
      <dgm:spPr/>
      <dgm:t>
        <a:bodyPr/>
        <a:lstStyle/>
        <a:p>
          <a:endParaRPr lang="en-US"/>
        </a:p>
      </dgm:t>
    </dgm:pt>
    <dgm:pt modelId="{D7B16115-385A-4D5A-88B2-8CF0AE1DCF9E}">
      <dgm:prSet/>
      <dgm:spPr/>
      <dgm:t>
        <a:bodyPr/>
        <a:lstStyle/>
        <a:p>
          <a:r>
            <a:rPr lang="en-US" dirty="0"/>
            <a:t>Generally, after a fourth violation at a location within three years of the first such violation, permanent revocation of the licensee's license will be imposed. </a:t>
          </a:r>
        </a:p>
      </dgm:t>
    </dgm:pt>
    <dgm:pt modelId="{E192D7FB-706A-4846-80AB-022B774C62D3}" type="parTrans" cxnId="{1F1CF00E-DA03-4168-9912-0F5B3F447CA2}">
      <dgm:prSet/>
      <dgm:spPr/>
      <dgm:t>
        <a:bodyPr/>
        <a:lstStyle/>
        <a:p>
          <a:endParaRPr lang="en-US"/>
        </a:p>
      </dgm:t>
    </dgm:pt>
    <dgm:pt modelId="{D8C14DA7-C82A-4E39-8E65-3A359B78FB2F}" type="sibTrans" cxnId="{1F1CF00E-DA03-4168-9912-0F5B3F447CA2}">
      <dgm:prSet/>
      <dgm:spPr/>
      <dgm:t>
        <a:bodyPr/>
        <a:lstStyle/>
        <a:p>
          <a:endParaRPr lang="en-US"/>
        </a:p>
      </dgm:t>
    </dgm:pt>
    <dgm:pt modelId="{74F75FFE-94FB-41FD-8E09-D71357D3A3BA}" type="pres">
      <dgm:prSet presAssocID="{7672178B-2F38-4A2D-8BC2-CC3CD4D73A89}" presName="Name0" presStyleCnt="0">
        <dgm:presLayoutVars>
          <dgm:dir/>
          <dgm:animLvl val="lvl"/>
          <dgm:resizeHandles val="exact"/>
        </dgm:presLayoutVars>
      </dgm:prSet>
      <dgm:spPr/>
    </dgm:pt>
    <dgm:pt modelId="{262D1DCD-3546-4D46-8EBD-D530C289F5B1}" type="pres">
      <dgm:prSet presAssocID="{8785BFBD-9152-495D-BF49-F497A6C3ADA8}" presName="linNode" presStyleCnt="0"/>
      <dgm:spPr/>
    </dgm:pt>
    <dgm:pt modelId="{DF6AAEF1-2C4D-4E4D-AA3F-9FEC6D3743F2}" type="pres">
      <dgm:prSet presAssocID="{8785BFBD-9152-495D-BF49-F497A6C3ADA8}" presName="parentText" presStyleLbl="node1" presStyleIdx="0" presStyleCnt="4">
        <dgm:presLayoutVars>
          <dgm:chMax val="1"/>
          <dgm:bulletEnabled val="1"/>
        </dgm:presLayoutVars>
      </dgm:prSet>
      <dgm:spPr/>
    </dgm:pt>
    <dgm:pt modelId="{4BC2E7BC-F13B-4178-A4DF-6C00FDAD2B51}" type="pres">
      <dgm:prSet presAssocID="{6EB43CAE-0EB6-4049-A143-ACEA65A045E3}" presName="sp" presStyleCnt="0"/>
      <dgm:spPr/>
    </dgm:pt>
    <dgm:pt modelId="{898B42CA-A66B-4F85-91E8-61F02136E3ED}" type="pres">
      <dgm:prSet presAssocID="{AC054A66-79E0-4DD4-83AF-4788E5A49717}" presName="linNode" presStyleCnt="0"/>
      <dgm:spPr/>
    </dgm:pt>
    <dgm:pt modelId="{EA2C6E17-F803-407F-AE22-9A2535554244}" type="pres">
      <dgm:prSet presAssocID="{AC054A66-79E0-4DD4-83AF-4788E5A49717}" presName="parentText" presStyleLbl="node1" presStyleIdx="1" presStyleCnt="4">
        <dgm:presLayoutVars>
          <dgm:chMax val="1"/>
          <dgm:bulletEnabled val="1"/>
        </dgm:presLayoutVars>
      </dgm:prSet>
      <dgm:spPr/>
    </dgm:pt>
    <dgm:pt modelId="{B4E71D28-EC0A-4758-80DC-4DE235D8D183}" type="pres">
      <dgm:prSet presAssocID="{518B9F15-38B6-4474-BA29-430076A3DAB1}" presName="sp" presStyleCnt="0"/>
      <dgm:spPr/>
    </dgm:pt>
    <dgm:pt modelId="{82B4A2B1-B1E1-4375-9ECE-549599BBE8D3}" type="pres">
      <dgm:prSet presAssocID="{855FDEC7-E1B7-4B35-9B5D-BBF2902B4A9D}" presName="linNode" presStyleCnt="0"/>
      <dgm:spPr/>
    </dgm:pt>
    <dgm:pt modelId="{2A74727B-E5A9-49E6-89E4-248458CF70D3}" type="pres">
      <dgm:prSet presAssocID="{855FDEC7-E1B7-4B35-9B5D-BBF2902B4A9D}" presName="parentText" presStyleLbl="node1" presStyleIdx="2" presStyleCnt="4">
        <dgm:presLayoutVars>
          <dgm:chMax val="1"/>
          <dgm:bulletEnabled val="1"/>
        </dgm:presLayoutVars>
      </dgm:prSet>
      <dgm:spPr/>
    </dgm:pt>
    <dgm:pt modelId="{4451D949-7BA6-49B4-BE01-498EAD4DBE3E}" type="pres">
      <dgm:prSet presAssocID="{BD8EB410-D439-4200-BB32-20455FAAFCB5}" presName="sp" presStyleCnt="0"/>
      <dgm:spPr/>
    </dgm:pt>
    <dgm:pt modelId="{9391444A-D263-48B9-A231-75ADBC757615}" type="pres">
      <dgm:prSet presAssocID="{D7B16115-385A-4D5A-88B2-8CF0AE1DCF9E}" presName="linNode" presStyleCnt="0"/>
      <dgm:spPr/>
    </dgm:pt>
    <dgm:pt modelId="{5D29E931-DC53-489B-889B-567478292CDA}" type="pres">
      <dgm:prSet presAssocID="{D7B16115-385A-4D5A-88B2-8CF0AE1DCF9E}" presName="parentText" presStyleLbl="node1" presStyleIdx="3" presStyleCnt="4">
        <dgm:presLayoutVars>
          <dgm:chMax val="1"/>
          <dgm:bulletEnabled val="1"/>
        </dgm:presLayoutVars>
      </dgm:prSet>
      <dgm:spPr/>
    </dgm:pt>
  </dgm:ptLst>
  <dgm:cxnLst>
    <dgm:cxn modelId="{76DAB508-7A55-4481-89C2-5FDD47FA88B6}" type="presOf" srcId="{AC054A66-79E0-4DD4-83AF-4788E5A49717}" destId="{EA2C6E17-F803-407F-AE22-9A2535554244}" srcOrd="0" destOrd="0" presId="urn:microsoft.com/office/officeart/2005/8/layout/vList5"/>
    <dgm:cxn modelId="{1F1CF00E-DA03-4168-9912-0F5B3F447CA2}" srcId="{7672178B-2F38-4A2D-8BC2-CC3CD4D73A89}" destId="{D7B16115-385A-4D5A-88B2-8CF0AE1DCF9E}" srcOrd="3" destOrd="0" parTransId="{E192D7FB-706A-4846-80AB-022B774C62D3}" sibTransId="{D8C14DA7-C82A-4E39-8E65-3A359B78FB2F}"/>
    <dgm:cxn modelId="{B980931E-E84A-4BF6-B7F2-92C192DF8A98}" type="presOf" srcId="{8785BFBD-9152-495D-BF49-F497A6C3ADA8}" destId="{DF6AAEF1-2C4D-4E4D-AA3F-9FEC6D3743F2}" srcOrd="0" destOrd="0" presId="urn:microsoft.com/office/officeart/2005/8/layout/vList5"/>
    <dgm:cxn modelId="{9A8DD932-9922-4B67-9691-55AB1C76E3ED}" srcId="{7672178B-2F38-4A2D-8BC2-CC3CD4D73A89}" destId="{855FDEC7-E1B7-4B35-9B5D-BBF2902B4A9D}" srcOrd="2" destOrd="0" parTransId="{50982225-9C09-4C91-A5EA-CF6938CCEF05}" sibTransId="{BD8EB410-D439-4200-BB32-20455FAAFCB5}"/>
    <dgm:cxn modelId="{37C36F96-BD1D-4C78-A75E-75ACC94A3898}" srcId="{7672178B-2F38-4A2D-8BC2-CC3CD4D73A89}" destId="{8785BFBD-9152-495D-BF49-F497A6C3ADA8}" srcOrd="0" destOrd="0" parTransId="{BFECDC82-8505-4207-93EA-57697F416ACD}" sibTransId="{6EB43CAE-0EB6-4049-A143-ACEA65A045E3}"/>
    <dgm:cxn modelId="{97F6B79A-FD51-4164-8008-E987B77B83A4}" srcId="{7672178B-2F38-4A2D-8BC2-CC3CD4D73A89}" destId="{AC054A66-79E0-4DD4-83AF-4788E5A49717}" srcOrd="1" destOrd="0" parTransId="{03E9018B-1F0F-4F62-A7D3-780A6B05177A}" sibTransId="{518B9F15-38B6-4474-BA29-430076A3DAB1}"/>
    <dgm:cxn modelId="{A2620AD8-B65B-4218-8221-0CAB8F334177}" type="presOf" srcId="{855FDEC7-E1B7-4B35-9B5D-BBF2902B4A9D}" destId="{2A74727B-E5A9-49E6-89E4-248458CF70D3}" srcOrd="0" destOrd="0" presId="urn:microsoft.com/office/officeart/2005/8/layout/vList5"/>
    <dgm:cxn modelId="{B7E616D8-B6F3-4BCE-BEF2-B8A2C36A5621}" type="presOf" srcId="{D7B16115-385A-4D5A-88B2-8CF0AE1DCF9E}" destId="{5D29E931-DC53-489B-889B-567478292CDA}" srcOrd="0" destOrd="0" presId="urn:microsoft.com/office/officeart/2005/8/layout/vList5"/>
    <dgm:cxn modelId="{664AECE0-85F3-49EA-B61F-8E1C0AC7F76A}" type="presOf" srcId="{7672178B-2F38-4A2D-8BC2-CC3CD4D73A89}" destId="{74F75FFE-94FB-41FD-8E09-D71357D3A3BA}" srcOrd="0" destOrd="0" presId="urn:microsoft.com/office/officeart/2005/8/layout/vList5"/>
    <dgm:cxn modelId="{57844822-9D93-4E45-B966-A147F6A3094C}" type="presParOf" srcId="{74F75FFE-94FB-41FD-8E09-D71357D3A3BA}" destId="{262D1DCD-3546-4D46-8EBD-D530C289F5B1}" srcOrd="0" destOrd="0" presId="urn:microsoft.com/office/officeart/2005/8/layout/vList5"/>
    <dgm:cxn modelId="{10F4B982-693F-452A-AA98-F6040866B3A4}" type="presParOf" srcId="{262D1DCD-3546-4D46-8EBD-D530C289F5B1}" destId="{DF6AAEF1-2C4D-4E4D-AA3F-9FEC6D3743F2}" srcOrd="0" destOrd="0" presId="urn:microsoft.com/office/officeart/2005/8/layout/vList5"/>
    <dgm:cxn modelId="{B040DC82-FC15-4699-9444-7EF708373B0D}" type="presParOf" srcId="{74F75FFE-94FB-41FD-8E09-D71357D3A3BA}" destId="{4BC2E7BC-F13B-4178-A4DF-6C00FDAD2B51}" srcOrd="1" destOrd="0" presId="urn:microsoft.com/office/officeart/2005/8/layout/vList5"/>
    <dgm:cxn modelId="{4E03FD75-72B3-4416-A6A1-6005EE536307}" type="presParOf" srcId="{74F75FFE-94FB-41FD-8E09-D71357D3A3BA}" destId="{898B42CA-A66B-4F85-91E8-61F02136E3ED}" srcOrd="2" destOrd="0" presId="urn:microsoft.com/office/officeart/2005/8/layout/vList5"/>
    <dgm:cxn modelId="{8E9C00E4-74FA-4A48-A8E3-346B524FAAC6}" type="presParOf" srcId="{898B42CA-A66B-4F85-91E8-61F02136E3ED}" destId="{EA2C6E17-F803-407F-AE22-9A2535554244}" srcOrd="0" destOrd="0" presId="urn:microsoft.com/office/officeart/2005/8/layout/vList5"/>
    <dgm:cxn modelId="{4A3B158F-B580-4557-B9C1-FD15C91FD77C}" type="presParOf" srcId="{74F75FFE-94FB-41FD-8E09-D71357D3A3BA}" destId="{B4E71D28-EC0A-4758-80DC-4DE235D8D183}" srcOrd="3" destOrd="0" presId="urn:microsoft.com/office/officeart/2005/8/layout/vList5"/>
    <dgm:cxn modelId="{D9074FFA-E1CA-45E4-A531-A47005FBEC6A}" type="presParOf" srcId="{74F75FFE-94FB-41FD-8E09-D71357D3A3BA}" destId="{82B4A2B1-B1E1-4375-9ECE-549599BBE8D3}" srcOrd="4" destOrd="0" presId="urn:microsoft.com/office/officeart/2005/8/layout/vList5"/>
    <dgm:cxn modelId="{0FB84BB8-C483-4A13-B61B-3FAED89A9F21}" type="presParOf" srcId="{82B4A2B1-B1E1-4375-9ECE-549599BBE8D3}" destId="{2A74727B-E5A9-49E6-89E4-248458CF70D3}" srcOrd="0" destOrd="0" presId="urn:microsoft.com/office/officeart/2005/8/layout/vList5"/>
    <dgm:cxn modelId="{37BCF046-6A24-488E-9070-35D8C24A7842}" type="presParOf" srcId="{74F75FFE-94FB-41FD-8E09-D71357D3A3BA}" destId="{4451D949-7BA6-49B4-BE01-498EAD4DBE3E}" srcOrd="5" destOrd="0" presId="urn:microsoft.com/office/officeart/2005/8/layout/vList5"/>
    <dgm:cxn modelId="{FF9FD910-BF88-49E1-98BF-7136AEB3D650}" type="presParOf" srcId="{74F75FFE-94FB-41FD-8E09-D71357D3A3BA}" destId="{9391444A-D263-48B9-A231-75ADBC757615}" srcOrd="6" destOrd="0" presId="urn:microsoft.com/office/officeart/2005/8/layout/vList5"/>
    <dgm:cxn modelId="{2D84A792-4B82-44D4-AA70-42B8C02AC39C}" type="presParOf" srcId="{9391444A-D263-48B9-A231-75ADBC757615}" destId="{5D29E931-DC53-489B-889B-567478292CD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3EC95F-179A-4513-A13B-D7528250ED4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578F31-8FAE-422D-BAD5-812D06FC2A7F}">
      <dgm:prSet/>
      <dgm:spPr/>
      <dgm:t>
        <a:bodyPr/>
        <a:lstStyle/>
        <a:p>
          <a:r>
            <a:rPr lang="en-US" dirty="0"/>
            <a:t>If the Agent issues an Administrative Citation, it is filed with ABC along with the Incident Report and any supporting documentation. From incident date to filing of the Citations generally takes up to 6 weeks. SIU submits the case files electronically to ABC.</a:t>
          </a:r>
        </a:p>
      </dgm:t>
    </dgm:pt>
    <dgm:pt modelId="{2A7A4A63-8095-41DE-BFB2-87F4E19B299E}" type="parTrans" cxnId="{6D316980-0415-4BE4-89EE-6CF5FDD7773D}">
      <dgm:prSet/>
      <dgm:spPr/>
      <dgm:t>
        <a:bodyPr/>
        <a:lstStyle/>
        <a:p>
          <a:endParaRPr lang="en-US"/>
        </a:p>
      </dgm:t>
    </dgm:pt>
    <dgm:pt modelId="{C7C08215-7401-4DCB-9E2F-21F98D7A0124}" type="sibTrans" cxnId="{6D316980-0415-4BE4-89EE-6CF5FDD7773D}">
      <dgm:prSet/>
      <dgm:spPr/>
      <dgm:t>
        <a:bodyPr/>
        <a:lstStyle/>
        <a:p>
          <a:endParaRPr lang="en-US"/>
        </a:p>
      </dgm:t>
    </dgm:pt>
    <dgm:pt modelId="{6E96ABCC-1C90-480F-977A-23BE3C450216}">
      <dgm:prSet/>
      <dgm:spPr/>
      <dgm:t>
        <a:bodyPr/>
        <a:lstStyle/>
        <a:p>
          <a:pPr rtl="0"/>
          <a:r>
            <a:rPr lang="en-US" dirty="0"/>
            <a:t>Upon receipt, the Case File is prepared, the documents reviewed and printed, evidence is analyzed, and </a:t>
          </a:r>
          <a:r>
            <a:rPr lang="en-US" dirty="0">
              <a:latin typeface="Calibri Light" panose="020F0302020204030204"/>
            </a:rPr>
            <a:t>if</a:t>
          </a:r>
          <a:r>
            <a:rPr lang="en-US" dirty="0"/>
            <a:t> violations</a:t>
          </a:r>
          <a:r>
            <a:rPr lang="en-US" dirty="0">
              <a:latin typeface="Calibri Light" panose="020F0302020204030204"/>
            </a:rPr>
            <a:t> are</a:t>
          </a:r>
          <a:r>
            <a:rPr lang="en-US" dirty="0"/>
            <a:t> established then a proposed settlement Agreement is drawn up and presented to the Establishment.</a:t>
          </a:r>
        </a:p>
      </dgm:t>
    </dgm:pt>
    <dgm:pt modelId="{0E9EA3FF-1F85-4072-9964-D42C39076CF2}" type="parTrans" cxnId="{0808980B-D7BA-40E6-83BE-74BE2E8C535F}">
      <dgm:prSet/>
      <dgm:spPr/>
      <dgm:t>
        <a:bodyPr/>
        <a:lstStyle/>
        <a:p>
          <a:endParaRPr lang="en-US"/>
        </a:p>
      </dgm:t>
    </dgm:pt>
    <dgm:pt modelId="{647AB3FC-D19D-4CD5-97F2-918BF7ABC241}" type="sibTrans" cxnId="{0808980B-D7BA-40E6-83BE-74BE2E8C535F}">
      <dgm:prSet/>
      <dgm:spPr/>
      <dgm:t>
        <a:bodyPr/>
        <a:lstStyle/>
        <a:p>
          <a:endParaRPr lang="en-US"/>
        </a:p>
      </dgm:t>
    </dgm:pt>
    <dgm:pt modelId="{402FC350-0182-4DDF-9489-66DD3D4F0B24}">
      <dgm:prSet/>
      <dgm:spPr/>
      <dgm:t>
        <a:bodyPr/>
        <a:lstStyle/>
        <a:p>
          <a:r>
            <a:rPr lang="en-US" dirty="0"/>
            <a:t>Upon review by ABC, if required evidence has not been provided and/or the citation is deficient, then the Citation is Dismissed or Reduced to a Warning with Notice served to the SIU Commander, Agent, and the Licensee.</a:t>
          </a:r>
        </a:p>
      </dgm:t>
    </dgm:pt>
    <dgm:pt modelId="{2A67CEFC-E81D-419E-ADE4-60DEB135E585}" type="parTrans" cxnId="{25F7E740-DA8A-47F3-95B2-1D0BAD017C33}">
      <dgm:prSet/>
      <dgm:spPr/>
      <dgm:t>
        <a:bodyPr/>
        <a:lstStyle/>
        <a:p>
          <a:endParaRPr lang="en-US"/>
        </a:p>
      </dgm:t>
    </dgm:pt>
    <dgm:pt modelId="{E6E14937-497B-4512-ACE1-D15A469F7F55}" type="sibTrans" cxnId="{25F7E740-DA8A-47F3-95B2-1D0BAD017C33}">
      <dgm:prSet/>
      <dgm:spPr/>
      <dgm:t>
        <a:bodyPr/>
        <a:lstStyle/>
        <a:p>
          <a:endParaRPr lang="en-US"/>
        </a:p>
      </dgm:t>
    </dgm:pt>
    <dgm:pt modelId="{6611E18F-A154-4D7C-8467-D96A46A506A3}" type="pres">
      <dgm:prSet presAssocID="{F33EC95F-179A-4513-A13B-D7528250ED46}" presName="root" presStyleCnt="0">
        <dgm:presLayoutVars>
          <dgm:dir/>
          <dgm:resizeHandles val="exact"/>
        </dgm:presLayoutVars>
      </dgm:prSet>
      <dgm:spPr/>
    </dgm:pt>
    <dgm:pt modelId="{EB51D3AC-D9B2-4506-A1A1-716B81DE6B1F}" type="pres">
      <dgm:prSet presAssocID="{81578F31-8FAE-422D-BAD5-812D06FC2A7F}" presName="compNode" presStyleCnt="0"/>
      <dgm:spPr/>
    </dgm:pt>
    <dgm:pt modelId="{6C39B9EA-1924-452C-A840-A33200E75066}" type="pres">
      <dgm:prSet presAssocID="{81578F31-8FAE-422D-BAD5-812D06FC2A7F}" presName="bgRect" presStyleLbl="bgShp" presStyleIdx="0" presStyleCnt="3"/>
      <dgm:spPr/>
    </dgm:pt>
    <dgm:pt modelId="{3885D5DF-3100-4662-9393-107E8E91E558}" type="pres">
      <dgm:prSet presAssocID="{81578F31-8FAE-422D-BAD5-812D06FC2A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E43E3B6-FE85-4645-B96B-788462257B17}" type="pres">
      <dgm:prSet presAssocID="{81578F31-8FAE-422D-BAD5-812D06FC2A7F}" presName="spaceRect" presStyleCnt="0"/>
      <dgm:spPr/>
    </dgm:pt>
    <dgm:pt modelId="{26A78ACF-D368-423A-9CA7-72D9ACC45C7A}" type="pres">
      <dgm:prSet presAssocID="{81578F31-8FAE-422D-BAD5-812D06FC2A7F}" presName="parTx" presStyleLbl="revTx" presStyleIdx="0" presStyleCnt="3">
        <dgm:presLayoutVars>
          <dgm:chMax val="0"/>
          <dgm:chPref val="0"/>
        </dgm:presLayoutVars>
      </dgm:prSet>
      <dgm:spPr/>
    </dgm:pt>
    <dgm:pt modelId="{9F7818DF-1D4E-4A09-B2A7-CE349BBB9FD5}" type="pres">
      <dgm:prSet presAssocID="{C7C08215-7401-4DCB-9E2F-21F98D7A0124}" presName="sibTrans" presStyleCnt="0"/>
      <dgm:spPr/>
    </dgm:pt>
    <dgm:pt modelId="{B91640E1-F5C8-4586-8604-375FC1E1D852}" type="pres">
      <dgm:prSet presAssocID="{6E96ABCC-1C90-480F-977A-23BE3C450216}" presName="compNode" presStyleCnt="0"/>
      <dgm:spPr/>
    </dgm:pt>
    <dgm:pt modelId="{609CC27C-71B9-4BC5-BB75-7DCEC9E64A35}" type="pres">
      <dgm:prSet presAssocID="{6E96ABCC-1C90-480F-977A-23BE3C450216}" presName="bgRect" presStyleLbl="bgShp" presStyleIdx="1" presStyleCnt="3"/>
      <dgm:spPr/>
    </dgm:pt>
    <dgm:pt modelId="{986092E3-A32F-417E-84FB-6F3114268EF4}" type="pres">
      <dgm:prSet presAssocID="{6E96ABCC-1C90-480F-977A-23BE3C4502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5AC17AF7-0FDD-4062-8019-222C9748A779}" type="pres">
      <dgm:prSet presAssocID="{6E96ABCC-1C90-480F-977A-23BE3C450216}" presName="spaceRect" presStyleCnt="0"/>
      <dgm:spPr/>
    </dgm:pt>
    <dgm:pt modelId="{B086FD09-8B15-4835-818F-A3490DC3215B}" type="pres">
      <dgm:prSet presAssocID="{6E96ABCC-1C90-480F-977A-23BE3C450216}" presName="parTx" presStyleLbl="revTx" presStyleIdx="1" presStyleCnt="3">
        <dgm:presLayoutVars>
          <dgm:chMax val="0"/>
          <dgm:chPref val="0"/>
        </dgm:presLayoutVars>
      </dgm:prSet>
      <dgm:spPr/>
    </dgm:pt>
    <dgm:pt modelId="{EE79A846-2041-4EBE-878E-75C994080796}" type="pres">
      <dgm:prSet presAssocID="{647AB3FC-D19D-4CD5-97F2-918BF7ABC241}" presName="sibTrans" presStyleCnt="0"/>
      <dgm:spPr/>
    </dgm:pt>
    <dgm:pt modelId="{4656FE26-0794-416F-95B8-94C2A1D6CB00}" type="pres">
      <dgm:prSet presAssocID="{402FC350-0182-4DDF-9489-66DD3D4F0B24}" presName="compNode" presStyleCnt="0"/>
      <dgm:spPr/>
    </dgm:pt>
    <dgm:pt modelId="{BB016609-4CD2-4DE4-9E45-007CFB81DF74}" type="pres">
      <dgm:prSet presAssocID="{402FC350-0182-4DDF-9489-66DD3D4F0B24}" presName="bgRect" presStyleLbl="bgShp" presStyleIdx="2" presStyleCnt="3"/>
      <dgm:spPr/>
    </dgm:pt>
    <dgm:pt modelId="{069ED045-E94A-4D39-A09F-043034D86A22}" type="pres">
      <dgm:prSet presAssocID="{402FC350-0182-4DDF-9489-66DD3D4F0B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7DC002F3-12A9-43E2-9725-BAA04A43A735}" type="pres">
      <dgm:prSet presAssocID="{402FC350-0182-4DDF-9489-66DD3D4F0B24}" presName="spaceRect" presStyleCnt="0"/>
      <dgm:spPr/>
    </dgm:pt>
    <dgm:pt modelId="{B3C8A36B-1326-42A5-9DE2-A69E95B4E8F6}" type="pres">
      <dgm:prSet presAssocID="{402FC350-0182-4DDF-9489-66DD3D4F0B24}" presName="parTx" presStyleLbl="revTx" presStyleIdx="2" presStyleCnt="3">
        <dgm:presLayoutVars>
          <dgm:chMax val="0"/>
          <dgm:chPref val="0"/>
        </dgm:presLayoutVars>
      </dgm:prSet>
      <dgm:spPr/>
    </dgm:pt>
  </dgm:ptLst>
  <dgm:cxnLst>
    <dgm:cxn modelId="{0808980B-D7BA-40E6-83BE-74BE2E8C535F}" srcId="{F33EC95F-179A-4513-A13B-D7528250ED46}" destId="{6E96ABCC-1C90-480F-977A-23BE3C450216}" srcOrd="1" destOrd="0" parTransId="{0E9EA3FF-1F85-4072-9964-D42C39076CF2}" sibTransId="{647AB3FC-D19D-4CD5-97F2-918BF7ABC241}"/>
    <dgm:cxn modelId="{25F7E740-DA8A-47F3-95B2-1D0BAD017C33}" srcId="{F33EC95F-179A-4513-A13B-D7528250ED46}" destId="{402FC350-0182-4DDF-9489-66DD3D4F0B24}" srcOrd="2" destOrd="0" parTransId="{2A67CEFC-E81D-419E-ADE4-60DEB135E585}" sibTransId="{E6E14937-497B-4512-ACE1-D15A469F7F55}"/>
    <dgm:cxn modelId="{2005AF50-AAFF-4275-91AF-6AB2E37A7921}" type="presOf" srcId="{F33EC95F-179A-4513-A13B-D7528250ED46}" destId="{6611E18F-A154-4D7C-8467-D96A46A506A3}" srcOrd="0" destOrd="0" presId="urn:microsoft.com/office/officeart/2018/2/layout/IconVerticalSolidList"/>
    <dgm:cxn modelId="{6D316980-0415-4BE4-89EE-6CF5FDD7773D}" srcId="{F33EC95F-179A-4513-A13B-D7528250ED46}" destId="{81578F31-8FAE-422D-BAD5-812D06FC2A7F}" srcOrd="0" destOrd="0" parTransId="{2A7A4A63-8095-41DE-BFB2-87F4E19B299E}" sibTransId="{C7C08215-7401-4DCB-9E2F-21F98D7A0124}"/>
    <dgm:cxn modelId="{B11E8082-BFC8-43AC-AD47-BE5D2EAE977A}" type="presOf" srcId="{402FC350-0182-4DDF-9489-66DD3D4F0B24}" destId="{B3C8A36B-1326-42A5-9DE2-A69E95B4E8F6}" srcOrd="0" destOrd="0" presId="urn:microsoft.com/office/officeart/2018/2/layout/IconVerticalSolidList"/>
    <dgm:cxn modelId="{5BD06EB4-046E-4C33-A327-CF283777DB40}" type="presOf" srcId="{6E96ABCC-1C90-480F-977A-23BE3C450216}" destId="{B086FD09-8B15-4835-818F-A3490DC3215B}" srcOrd="0" destOrd="0" presId="urn:microsoft.com/office/officeart/2018/2/layout/IconVerticalSolidList"/>
    <dgm:cxn modelId="{8ED259F0-01B6-47C2-BB44-D5CAA4DF95A9}" type="presOf" srcId="{81578F31-8FAE-422D-BAD5-812D06FC2A7F}" destId="{26A78ACF-D368-423A-9CA7-72D9ACC45C7A}" srcOrd="0" destOrd="0" presId="urn:microsoft.com/office/officeart/2018/2/layout/IconVerticalSolidList"/>
    <dgm:cxn modelId="{DF40E05A-20B8-42FA-8319-94CA719FFD12}" type="presParOf" srcId="{6611E18F-A154-4D7C-8467-D96A46A506A3}" destId="{EB51D3AC-D9B2-4506-A1A1-716B81DE6B1F}" srcOrd="0" destOrd="0" presId="urn:microsoft.com/office/officeart/2018/2/layout/IconVerticalSolidList"/>
    <dgm:cxn modelId="{5402C859-B7F1-4EDD-A926-16C41E3950DB}" type="presParOf" srcId="{EB51D3AC-D9B2-4506-A1A1-716B81DE6B1F}" destId="{6C39B9EA-1924-452C-A840-A33200E75066}" srcOrd="0" destOrd="0" presId="urn:microsoft.com/office/officeart/2018/2/layout/IconVerticalSolidList"/>
    <dgm:cxn modelId="{78B17F8F-7FBD-428A-974B-36C6775E5941}" type="presParOf" srcId="{EB51D3AC-D9B2-4506-A1A1-716B81DE6B1F}" destId="{3885D5DF-3100-4662-9393-107E8E91E558}" srcOrd="1" destOrd="0" presId="urn:microsoft.com/office/officeart/2018/2/layout/IconVerticalSolidList"/>
    <dgm:cxn modelId="{C80011AE-68FB-4A5A-A288-1E13D3F57B3A}" type="presParOf" srcId="{EB51D3AC-D9B2-4506-A1A1-716B81DE6B1F}" destId="{3E43E3B6-FE85-4645-B96B-788462257B17}" srcOrd="2" destOrd="0" presId="urn:microsoft.com/office/officeart/2018/2/layout/IconVerticalSolidList"/>
    <dgm:cxn modelId="{1311C185-9CDC-4653-A696-B9A44DF5F1E0}" type="presParOf" srcId="{EB51D3AC-D9B2-4506-A1A1-716B81DE6B1F}" destId="{26A78ACF-D368-423A-9CA7-72D9ACC45C7A}" srcOrd="3" destOrd="0" presId="urn:microsoft.com/office/officeart/2018/2/layout/IconVerticalSolidList"/>
    <dgm:cxn modelId="{6B08FACF-48CA-46D2-931E-3D08A98493BE}" type="presParOf" srcId="{6611E18F-A154-4D7C-8467-D96A46A506A3}" destId="{9F7818DF-1D4E-4A09-B2A7-CE349BBB9FD5}" srcOrd="1" destOrd="0" presId="urn:microsoft.com/office/officeart/2018/2/layout/IconVerticalSolidList"/>
    <dgm:cxn modelId="{2CD37686-B38E-4CB7-813A-EE204463D5E4}" type="presParOf" srcId="{6611E18F-A154-4D7C-8467-D96A46A506A3}" destId="{B91640E1-F5C8-4586-8604-375FC1E1D852}" srcOrd="2" destOrd="0" presId="urn:microsoft.com/office/officeart/2018/2/layout/IconVerticalSolidList"/>
    <dgm:cxn modelId="{A68FB31E-B0EF-4AB2-ABA1-DCE1CE80B360}" type="presParOf" srcId="{B91640E1-F5C8-4586-8604-375FC1E1D852}" destId="{609CC27C-71B9-4BC5-BB75-7DCEC9E64A35}" srcOrd="0" destOrd="0" presId="urn:microsoft.com/office/officeart/2018/2/layout/IconVerticalSolidList"/>
    <dgm:cxn modelId="{5CDF8EA8-BA32-4F8C-94A9-95F5D97AC958}" type="presParOf" srcId="{B91640E1-F5C8-4586-8604-375FC1E1D852}" destId="{986092E3-A32F-417E-84FB-6F3114268EF4}" srcOrd="1" destOrd="0" presId="urn:microsoft.com/office/officeart/2018/2/layout/IconVerticalSolidList"/>
    <dgm:cxn modelId="{5E602B9B-6797-43E2-A8E7-D8912D5C443A}" type="presParOf" srcId="{B91640E1-F5C8-4586-8604-375FC1E1D852}" destId="{5AC17AF7-0FDD-4062-8019-222C9748A779}" srcOrd="2" destOrd="0" presId="urn:microsoft.com/office/officeart/2018/2/layout/IconVerticalSolidList"/>
    <dgm:cxn modelId="{8076BFB3-25F1-40CA-ADF0-74FE0A563173}" type="presParOf" srcId="{B91640E1-F5C8-4586-8604-375FC1E1D852}" destId="{B086FD09-8B15-4835-818F-A3490DC3215B}" srcOrd="3" destOrd="0" presId="urn:microsoft.com/office/officeart/2018/2/layout/IconVerticalSolidList"/>
    <dgm:cxn modelId="{C79188D1-FC35-4A61-94A3-760E9448B98A}" type="presParOf" srcId="{6611E18F-A154-4D7C-8467-D96A46A506A3}" destId="{EE79A846-2041-4EBE-878E-75C994080796}" srcOrd="3" destOrd="0" presId="urn:microsoft.com/office/officeart/2018/2/layout/IconVerticalSolidList"/>
    <dgm:cxn modelId="{B7A79810-769F-4591-A57A-AE998871E555}" type="presParOf" srcId="{6611E18F-A154-4D7C-8467-D96A46A506A3}" destId="{4656FE26-0794-416F-95B8-94C2A1D6CB00}" srcOrd="4" destOrd="0" presId="urn:microsoft.com/office/officeart/2018/2/layout/IconVerticalSolidList"/>
    <dgm:cxn modelId="{7C26992B-13B6-4DC5-B7B3-B45C632EEB32}" type="presParOf" srcId="{4656FE26-0794-416F-95B8-94C2A1D6CB00}" destId="{BB016609-4CD2-4DE4-9E45-007CFB81DF74}" srcOrd="0" destOrd="0" presId="urn:microsoft.com/office/officeart/2018/2/layout/IconVerticalSolidList"/>
    <dgm:cxn modelId="{527DF16E-B6DF-4DF6-BCEC-F1F29006BF75}" type="presParOf" srcId="{4656FE26-0794-416F-95B8-94C2A1D6CB00}" destId="{069ED045-E94A-4D39-A09F-043034D86A22}" srcOrd="1" destOrd="0" presId="urn:microsoft.com/office/officeart/2018/2/layout/IconVerticalSolidList"/>
    <dgm:cxn modelId="{E60D5C90-9C9B-49CD-8DBB-48CAFA160CE8}" type="presParOf" srcId="{4656FE26-0794-416F-95B8-94C2A1D6CB00}" destId="{7DC002F3-12A9-43E2-9725-BAA04A43A735}" srcOrd="2" destOrd="0" presId="urn:microsoft.com/office/officeart/2018/2/layout/IconVerticalSolidList"/>
    <dgm:cxn modelId="{3CAD3F7A-FD9D-4899-A851-F5DA8F92F328}" type="presParOf" srcId="{4656FE26-0794-416F-95B8-94C2A1D6CB00}" destId="{B3C8A36B-1326-42A5-9DE2-A69E95B4E8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D3297E-9A8F-43E6-A6CF-A3F678E00C4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04F9577-5D99-4AD5-8382-2E8FC1CA480A}">
      <dgm:prSet/>
      <dgm:spPr/>
      <dgm:t>
        <a:bodyPr/>
        <a:lstStyle/>
        <a:p>
          <a:pPr rtl="0"/>
          <a:r>
            <a:rPr lang="en-US" dirty="0"/>
            <a:t>The Establishment has</a:t>
          </a:r>
          <a:r>
            <a:rPr lang="en-US" dirty="0">
              <a:latin typeface="Calibri Light" panose="020F0302020204030204"/>
            </a:rPr>
            <a:t> 30 </a:t>
          </a:r>
          <a:r>
            <a:rPr lang="en-US" dirty="0"/>
            <a:t>days to respond and upon acceptance, they are allotted time to pay the Fine and serve the suspension date, if applicable. The instructions and Poster are provided to the Licensee prior to the suspension date. Once </a:t>
          </a:r>
          <a:r>
            <a:rPr lang="en-US" dirty="0">
              <a:latin typeface="Calibri Light" panose="020F0302020204030204"/>
            </a:rPr>
            <a:t>served, the licensee must provide</a:t>
          </a:r>
          <a:r>
            <a:rPr lang="en-US" dirty="0"/>
            <a:t> the Daily Receipts and photographic evidence that the Poster was in plain view for the </a:t>
          </a:r>
          <a:r>
            <a:rPr lang="en-US" dirty="0">
              <a:latin typeface="Calibri Light" panose="020F0302020204030204"/>
            </a:rPr>
            <a:t>customers</a:t>
          </a:r>
          <a:r>
            <a:rPr lang="en-US" dirty="0"/>
            <a:t> to prove</a:t>
          </a:r>
          <a:r>
            <a:rPr lang="en-US" dirty="0">
              <a:latin typeface="Calibri Light" panose="020F0302020204030204"/>
            </a:rPr>
            <a:t> the</a:t>
          </a:r>
          <a:r>
            <a:rPr lang="en-US" dirty="0"/>
            <a:t> suspension was served.</a:t>
          </a:r>
        </a:p>
      </dgm:t>
    </dgm:pt>
    <dgm:pt modelId="{B29DCF6D-34DB-4816-A6EC-F2B6BC413A11}" type="parTrans" cxnId="{25FC99D5-EA7A-461A-A9E4-093BA149F7FA}">
      <dgm:prSet/>
      <dgm:spPr/>
      <dgm:t>
        <a:bodyPr/>
        <a:lstStyle/>
        <a:p>
          <a:endParaRPr lang="en-US"/>
        </a:p>
      </dgm:t>
    </dgm:pt>
    <dgm:pt modelId="{3A1C7946-04B1-4B57-8D43-2FDF79698CA0}" type="sibTrans" cxnId="{25FC99D5-EA7A-461A-A9E4-093BA149F7FA}">
      <dgm:prSet/>
      <dgm:spPr/>
      <dgm:t>
        <a:bodyPr/>
        <a:lstStyle/>
        <a:p>
          <a:endParaRPr lang="en-US"/>
        </a:p>
      </dgm:t>
    </dgm:pt>
    <dgm:pt modelId="{B4062646-2007-4F64-91FB-4D7AE05B5928}">
      <dgm:prSet/>
      <dgm:spPr/>
      <dgm:t>
        <a:bodyPr/>
        <a:lstStyle/>
        <a:p>
          <a:pPr rtl="0"/>
          <a:r>
            <a:rPr lang="en-US" dirty="0"/>
            <a:t>Upon receipt of the signed Agreement</a:t>
          </a:r>
          <a:r>
            <a:rPr lang="en-US" dirty="0">
              <a:latin typeface="Calibri Light" panose="020F0302020204030204"/>
            </a:rPr>
            <a:t> by the licensee</a:t>
          </a:r>
          <a:r>
            <a:rPr lang="en-US" dirty="0"/>
            <a:t>,</a:t>
          </a:r>
          <a:r>
            <a:rPr lang="en-US" dirty="0">
              <a:latin typeface="Calibri Light" panose="020F0302020204030204"/>
            </a:rPr>
            <a:t> the Agreement is</a:t>
          </a:r>
          <a:r>
            <a:rPr lang="en-US" dirty="0"/>
            <a:t> signed by the Citation Manager and forwarded to the Director for his review and </a:t>
          </a:r>
          <a:r>
            <a:rPr lang="en-US" dirty="0">
              <a:latin typeface="Calibri Light" panose="020F0302020204030204"/>
            </a:rPr>
            <a:t>approval</a:t>
          </a:r>
          <a:r>
            <a:rPr lang="en-US" dirty="0"/>
            <a:t>. Once approved, and </a:t>
          </a:r>
          <a:r>
            <a:rPr lang="en-US" dirty="0">
              <a:latin typeface="Calibri Light" panose="020F0302020204030204"/>
            </a:rPr>
            <a:t>the fine</a:t>
          </a:r>
          <a:r>
            <a:rPr lang="en-US" dirty="0"/>
            <a:t> is paid and processed, a </a:t>
          </a:r>
          <a:r>
            <a:rPr lang="en-US" dirty="0">
              <a:latin typeface="Calibri Light" panose="020F0302020204030204"/>
            </a:rPr>
            <a:t>completed copy</a:t>
          </a:r>
          <a:r>
            <a:rPr lang="en-US" dirty="0"/>
            <a:t> is provided to the Licensee for their records.</a:t>
          </a:r>
        </a:p>
      </dgm:t>
    </dgm:pt>
    <dgm:pt modelId="{602F3E7A-09CF-412D-AB94-800FB1B816D7}" type="parTrans" cxnId="{2C4E6270-57A5-4FE6-B1B9-A4D7F3ED1FD9}">
      <dgm:prSet/>
      <dgm:spPr/>
      <dgm:t>
        <a:bodyPr/>
        <a:lstStyle/>
        <a:p>
          <a:endParaRPr lang="en-US"/>
        </a:p>
      </dgm:t>
    </dgm:pt>
    <dgm:pt modelId="{926A7131-0AD6-46F4-9241-EFDC97014AD1}" type="sibTrans" cxnId="{2C4E6270-57A5-4FE6-B1B9-A4D7F3ED1FD9}">
      <dgm:prSet/>
      <dgm:spPr/>
      <dgm:t>
        <a:bodyPr/>
        <a:lstStyle/>
        <a:p>
          <a:endParaRPr lang="en-US"/>
        </a:p>
      </dgm:t>
    </dgm:pt>
    <dgm:pt modelId="{D585F9CB-DF62-40DA-8EF2-7301A4E159B2}" type="pres">
      <dgm:prSet presAssocID="{A0D3297E-9A8F-43E6-A6CF-A3F678E00C49}" presName="hierChild1" presStyleCnt="0">
        <dgm:presLayoutVars>
          <dgm:chPref val="1"/>
          <dgm:dir/>
          <dgm:animOne val="branch"/>
          <dgm:animLvl val="lvl"/>
          <dgm:resizeHandles/>
        </dgm:presLayoutVars>
      </dgm:prSet>
      <dgm:spPr/>
    </dgm:pt>
    <dgm:pt modelId="{EAAAEDE4-9349-4D5F-8695-A0D4D9100A74}" type="pres">
      <dgm:prSet presAssocID="{104F9577-5D99-4AD5-8382-2E8FC1CA480A}" presName="hierRoot1" presStyleCnt="0"/>
      <dgm:spPr/>
    </dgm:pt>
    <dgm:pt modelId="{073031C0-3A7B-4824-9888-7A8AF7FD7141}" type="pres">
      <dgm:prSet presAssocID="{104F9577-5D99-4AD5-8382-2E8FC1CA480A}" presName="composite" presStyleCnt="0"/>
      <dgm:spPr/>
    </dgm:pt>
    <dgm:pt modelId="{43C5CDBE-B936-4E88-96B4-F84E304D56DE}" type="pres">
      <dgm:prSet presAssocID="{104F9577-5D99-4AD5-8382-2E8FC1CA480A}" presName="background" presStyleLbl="node0" presStyleIdx="0" presStyleCnt="2"/>
      <dgm:spPr/>
    </dgm:pt>
    <dgm:pt modelId="{193A6525-6CAB-4C21-961E-53244066024B}" type="pres">
      <dgm:prSet presAssocID="{104F9577-5D99-4AD5-8382-2E8FC1CA480A}" presName="text" presStyleLbl="fgAcc0" presStyleIdx="0" presStyleCnt="2">
        <dgm:presLayoutVars>
          <dgm:chPref val="3"/>
        </dgm:presLayoutVars>
      </dgm:prSet>
      <dgm:spPr/>
    </dgm:pt>
    <dgm:pt modelId="{EB6065EB-F17F-4A19-B118-3387FEB534B2}" type="pres">
      <dgm:prSet presAssocID="{104F9577-5D99-4AD5-8382-2E8FC1CA480A}" presName="hierChild2" presStyleCnt="0"/>
      <dgm:spPr/>
    </dgm:pt>
    <dgm:pt modelId="{CE511457-199B-4C3D-84DF-87AF9E5CDCC3}" type="pres">
      <dgm:prSet presAssocID="{B4062646-2007-4F64-91FB-4D7AE05B5928}" presName="hierRoot1" presStyleCnt="0"/>
      <dgm:spPr/>
    </dgm:pt>
    <dgm:pt modelId="{7C20780D-DE56-4CF1-9D0D-B12C3917CC10}" type="pres">
      <dgm:prSet presAssocID="{B4062646-2007-4F64-91FB-4D7AE05B5928}" presName="composite" presStyleCnt="0"/>
      <dgm:spPr/>
    </dgm:pt>
    <dgm:pt modelId="{93E18B28-78B1-494E-8D0A-8173A7DF3339}" type="pres">
      <dgm:prSet presAssocID="{B4062646-2007-4F64-91FB-4D7AE05B5928}" presName="background" presStyleLbl="node0" presStyleIdx="1" presStyleCnt="2"/>
      <dgm:spPr/>
    </dgm:pt>
    <dgm:pt modelId="{A6030017-A61F-46D8-866A-7ED6C9720F8E}" type="pres">
      <dgm:prSet presAssocID="{B4062646-2007-4F64-91FB-4D7AE05B5928}" presName="text" presStyleLbl="fgAcc0" presStyleIdx="1" presStyleCnt="2">
        <dgm:presLayoutVars>
          <dgm:chPref val="3"/>
        </dgm:presLayoutVars>
      </dgm:prSet>
      <dgm:spPr/>
    </dgm:pt>
    <dgm:pt modelId="{60A57124-F4D5-418D-AF83-9362E7A9DDA2}" type="pres">
      <dgm:prSet presAssocID="{B4062646-2007-4F64-91FB-4D7AE05B5928}" presName="hierChild2" presStyleCnt="0"/>
      <dgm:spPr/>
    </dgm:pt>
  </dgm:ptLst>
  <dgm:cxnLst>
    <dgm:cxn modelId="{2C4E6270-57A5-4FE6-B1B9-A4D7F3ED1FD9}" srcId="{A0D3297E-9A8F-43E6-A6CF-A3F678E00C49}" destId="{B4062646-2007-4F64-91FB-4D7AE05B5928}" srcOrd="1" destOrd="0" parTransId="{602F3E7A-09CF-412D-AB94-800FB1B816D7}" sibTransId="{926A7131-0AD6-46F4-9241-EFDC97014AD1}"/>
    <dgm:cxn modelId="{CC4FFA91-A0F8-4B41-AEE4-AD0FFD82A779}" type="presOf" srcId="{A0D3297E-9A8F-43E6-A6CF-A3F678E00C49}" destId="{D585F9CB-DF62-40DA-8EF2-7301A4E159B2}" srcOrd="0" destOrd="0" presId="urn:microsoft.com/office/officeart/2005/8/layout/hierarchy1"/>
    <dgm:cxn modelId="{994EEABE-21BF-41C7-867F-120CF5537CAE}" type="presOf" srcId="{B4062646-2007-4F64-91FB-4D7AE05B5928}" destId="{A6030017-A61F-46D8-866A-7ED6C9720F8E}" srcOrd="0" destOrd="0" presId="urn:microsoft.com/office/officeart/2005/8/layout/hierarchy1"/>
    <dgm:cxn modelId="{25FC99D5-EA7A-461A-A9E4-093BA149F7FA}" srcId="{A0D3297E-9A8F-43E6-A6CF-A3F678E00C49}" destId="{104F9577-5D99-4AD5-8382-2E8FC1CA480A}" srcOrd="0" destOrd="0" parTransId="{B29DCF6D-34DB-4816-A6EC-F2B6BC413A11}" sibTransId="{3A1C7946-04B1-4B57-8D43-2FDF79698CA0}"/>
    <dgm:cxn modelId="{0FD1C5D5-ABB6-4D19-A31D-35F05B64BFD3}" type="presOf" srcId="{104F9577-5D99-4AD5-8382-2E8FC1CA480A}" destId="{193A6525-6CAB-4C21-961E-53244066024B}" srcOrd="0" destOrd="0" presId="urn:microsoft.com/office/officeart/2005/8/layout/hierarchy1"/>
    <dgm:cxn modelId="{53272360-30C1-4944-8408-65257E1D69D5}" type="presParOf" srcId="{D585F9CB-DF62-40DA-8EF2-7301A4E159B2}" destId="{EAAAEDE4-9349-4D5F-8695-A0D4D9100A74}" srcOrd="0" destOrd="0" presId="urn:microsoft.com/office/officeart/2005/8/layout/hierarchy1"/>
    <dgm:cxn modelId="{B593B561-05DD-43D6-B739-30DF8AC9FF78}" type="presParOf" srcId="{EAAAEDE4-9349-4D5F-8695-A0D4D9100A74}" destId="{073031C0-3A7B-4824-9888-7A8AF7FD7141}" srcOrd="0" destOrd="0" presId="urn:microsoft.com/office/officeart/2005/8/layout/hierarchy1"/>
    <dgm:cxn modelId="{C9499A77-F25D-4F21-951F-F7E36DFE9935}" type="presParOf" srcId="{073031C0-3A7B-4824-9888-7A8AF7FD7141}" destId="{43C5CDBE-B936-4E88-96B4-F84E304D56DE}" srcOrd="0" destOrd="0" presId="urn:microsoft.com/office/officeart/2005/8/layout/hierarchy1"/>
    <dgm:cxn modelId="{3F3EE97B-A040-4F2F-873A-BDFD3B7E9E19}" type="presParOf" srcId="{073031C0-3A7B-4824-9888-7A8AF7FD7141}" destId="{193A6525-6CAB-4C21-961E-53244066024B}" srcOrd="1" destOrd="0" presId="urn:microsoft.com/office/officeart/2005/8/layout/hierarchy1"/>
    <dgm:cxn modelId="{21CF299F-D58A-4AB5-AE79-C1E203022A71}" type="presParOf" srcId="{EAAAEDE4-9349-4D5F-8695-A0D4D9100A74}" destId="{EB6065EB-F17F-4A19-B118-3387FEB534B2}" srcOrd="1" destOrd="0" presId="urn:microsoft.com/office/officeart/2005/8/layout/hierarchy1"/>
    <dgm:cxn modelId="{A76F6C25-6FFE-4D03-BC40-0797A8139C8B}" type="presParOf" srcId="{D585F9CB-DF62-40DA-8EF2-7301A4E159B2}" destId="{CE511457-199B-4C3D-84DF-87AF9E5CDCC3}" srcOrd="1" destOrd="0" presId="urn:microsoft.com/office/officeart/2005/8/layout/hierarchy1"/>
    <dgm:cxn modelId="{4E89AD41-EACA-4AE0-B917-1406168CA02E}" type="presParOf" srcId="{CE511457-199B-4C3D-84DF-87AF9E5CDCC3}" destId="{7C20780D-DE56-4CF1-9D0D-B12C3917CC10}" srcOrd="0" destOrd="0" presId="urn:microsoft.com/office/officeart/2005/8/layout/hierarchy1"/>
    <dgm:cxn modelId="{5E0BF89B-80D2-4B52-9B12-966BDDF1D4EB}" type="presParOf" srcId="{7C20780D-DE56-4CF1-9D0D-B12C3917CC10}" destId="{93E18B28-78B1-494E-8D0A-8173A7DF3339}" srcOrd="0" destOrd="0" presId="urn:microsoft.com/office/officeart/2005/8/layout/hierarchy1"/>
    <dgm:cxn modelId="{2C43B922-1B09-4F55-A035-F7B4DB22245A}" type="presParOf" srcId="{7C20780D-DE56-4CF1-9D0D-B12C3917CC10}" destId="{A6030017-A61F-46D8-866A-7ED6C9720F8E}" srcOrd="1" destOrd="0" presId="urn:microsoft.com/office/officeart/2005/8/layout/hierarchy1"/>
    <dgm:cxn modelId="{32CD8F5A-1C98-4EE4-B89A-BBFA648A1445}" type="presParOf" srcId="{CE511457-199B-4C3D-84DF-87AF9E5CDCC3}" destId="{60A57124-F4D5-418D-AF83-9362E7A9DD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83DC8E-A0E9-443F-8523-15E9ADF0419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B8D1660-AA3A-4C1B-B019-329AFFB1DF44}">
      <dgm:prSet/>
      <dgm:spPr/>
      <dgm:t>
        <a:bodyPr/>
        <a:lstStyle/>
        <a:p>
          <a:pPr rtl="0"/>
          <a:r>
            <a:rPr lang="en-US" dirty="0"/>
            <a:t>Should the Licensee not accept the proposed Settlement, then the matter is forwarded to the Staff Attorney to </a:t>
          </a:r>
          <a:r>
            <a:rPr lang="en-US" dirty="0">
              <a:latin typeface="Calibri Light" panose="020F0302020204030204"/>
            </a:rPr>
            <a:t>be prosecuted</a:t>
          </a:r>
          <a:r>
            <a:rPr lang="en-US" dirty="0"/>
            <a:t> before </a:t>
          </a:r>
          <a:r>
            <a:rPr lang="en-US" dirty="0">
              <a:latin typeface="Calibri Light" panose="020F0302020204030204"/>
            </a:rPr>
            <a:t>an appointed, impartial,</a:t>
          </a:r>
          <a:r>
            <a:rPr lang="en-US" dirty="0"/>
            <a:t> Hearing Officer.</a:t>
          </a:r>
        </a:p>
      </dgm:t>
    </dgm:pt>
    <dgm:pt modelId="{3941837E-90EE-4711-BF8D-9472A4951089}" type="parTrans" cxnId="{D60932AA-1AED-4614-B073-45226DF8C0D2}">
      <dgm:prSet/>
      <dgm:spPr/>
      <dgm:t>
        <a:bodyPr/>
        <a:lstStyle/>
        <a:p>
          <a:endParaRPr lang="en-US"/>
        </a:p>
      </dgm:t>
    </dgm:pt>
    <dgm:pt modelId="{C1D72D9D-24C0-42E7-BE78-DB350D2A76CE}" type="sibTrans" cxnId="{D60932AA-1AED-4614-B073-45226DF8C0D2}">
      <dgm:prSet/>
      <dgm:spPr/>
      <dgm:t>
        <a:bodyPr/>
        <a:lstStyle/>
        <a:p>
          <a:endParaRPr lang="en-US"/>
        </a:p>
      </dgm:t>
    </dgm:pt>
    <dgm:pt modelId="{122254BF-EB2C-47F3-8B17-DAA5FF3396BC}">
      <dgm:prSet/>
      <dgm:spPr/>
      <dgm:t>
        <a:bodyPr/>
        <a:lstStyle/>
        <a:p>
          <a:r>
            <a:rPr lang="en-US" dirty="0"/>
            <a:t>A Citation HOLD remains on the Tobacco License pending the resolution of the outstanding citations and if necessary, a temporary License is provided, allowing the business to remain open until all terms of the Agreement have been met.</a:t>
          </a:r>
        </a:p>
      </dgm:t>
    </dgm:pt>
    <dgm:pt modelId="{67F23490-47AB-4A50-8278-076EFC9F0086}" type="parTrans" cxnId="{D8DC8208-35BD-40E4-9A1A-C15B60F02A0D}">
      <dgm:prSet/>
      <dgm:spPr/>
      <dgm:t>
        <a:bodyPr/>
        <a:lstStyle/>
        <a:p>
          <a:endParaRPr lang="en-US"/>
        </a:p>
      </dgm:t>
    </dgm:pt>
    <dgm:pt modelId="{906453C7-46D4-48A8-9312-9E074307A324}" type="sibTrans" cxnId="{D8DC8208-35BD-40E4-9A1A-C15B60F02A0D}">
      <dgm:prSet/>
      <dgm:spPr/>
      <dgm:t>
        <a:bodyPr/>
        <a:lstStyle/>
        <a:p>
          <a:endParaRPr lang="en-US"/>
        </a:p>
      </dgm:t>
    </dgm:pt>
    <dgm:pt modelId="{FA7B9887-9D89-420B-9716-133EDAB83838}" type="pres">
      <dgm:prSet presAssocID="{9C83DC8E-A0E9-443F-8523-15E9ADF04194}" presName="linear" presStyleCnt="0">
        <dgm:presLayoutVars>
          <dgm:animLvl val="lvl"/>
          <dgm:resizeHandles val="exact"/>
        </dgm:presLayoutVars>
      </dgm:prSet>
      <dgm:spPr/>
    </dgm:pt>
    <dgm:pt modelId="{1C8A36D9-0FAE-4F6E-A697-94E2493E1671}" type="pres">
      <dgm:prSet presAssocID="{AB8D1660-AA3A-4C1B-B019-329AFFB1DF44}" presName="parentText" presStyleLbl="node1" presStyleIdx="0" presStyleCnt="2">
        <dgm:presLayoutVars>
          <dgm:chMax val="0"/>
          <dgm:bulletEnabled val="1"/>
        </dgm:presLayoutVars>
      </dgm:prSet>
      <dgm:spPr/>
    </dgm:pt>
    <dgm:pt modelId="{0CDA6732-DBC0-4D6C-931B-7B9DD4D875E5}" type="pres">
      <dgm:prSet presAssocID="{C1D72D9D-24C0-42E7-BE78-DB350D2A76CE}" presName="spacer" presStyleCnt="0"/>
      <dgm:spPr/>
    </dgm:pt>
    <dgm:pt modelId="{9AD165B5-74F0-4BC3-B128-CB6900DF6C69}" type="pres">
      <dgm:prSet presAssocID="{122254BF-EB2C-47F3-8B17-DAA5FF3396BC}" presName="parentText" presStyleLbl="node1" presStyleIdx="1" presStyleCnt="2">
        <dgm:presLayoutVars>
          <dgm:chMax val="0"/>
          <dgm:bulletEnabled val="1"/>
        </dgm:presLayoutVars>
      </dgm:prSet>
      <dgm:spPr/>
    </dgm:pt>
  </dgm:ptLst>
  <dgm:cxnLst>
    <dgm:cxn modelId="{D8DC8208-35BD-40E4-9A1A-C15B60F02A0D}" srcId="{9C83DC8E-A0E9-443F-8523-15E9ADF04194}" destId="{122254BF-EB2C-47F3-8B17-DAA5FF3396BC}" srcOrd="1" destOrd="0" parTransId="{67F23490-47AB-4A50-8278-076EFC9F0086}" sibTransId="{906453C7-46D4-48A8-9312-9E074307A324}"/>
    <dgm:cxn modelId="{A3E29D0C-17A8-4F32-BF52-8CD0E288E2E7}" type="presOf" srcId="{9C83DC8E-A0E9-443F-8523-15E9ADF04194}" destId="{FA7B9887-9D89-420B-9716-133EDAB83838}" srcOrd="0" destOrd="0" presId="urn:microsoft.com/office/officeart/2005/8/layout/vList2"/>
    <dgm:cxn modelId="{D60932AA-1AED-4614-B073-45226DF8C0D2}" srcId="{9C83DC8E-A0E9-443F-8523-15E9ADF04194}" destId="{AB8D1660-AA3A-4C1B-B019-329AFFB1DF44}" srcOrd="0" destOrd="0" parTransId="{3941837E-90EE-4711-BF8D-9472A4951089}" sibTransId="{C1D72D9D-24C0-42E7-BE78-DB350D2A76CE}"/>
    <dgm:cxn modelId="{1E5C79C0-7EA5-476B-8192-86B11E5F0E49}" type="presOf" srcId="{122254BF-EB2C-47F3-8B17-DAA5FF3396BC}" destId="{9AD165B5-74F0-4BC3-B128-CB6900DF6C69}" srcOrd="0" destOrd="0" presId="urn:microsoft.com/office/officeart/2005/8/layout/vList2"/>
    <dgm:cxn modelId="{89B546CB-119F-44FF-9B02-D7FFF053AA1F}" type="presOf" srcId="{AB8D1660-AA3A-4C1B-B019-329AFFB1DF44}" destId="{1C8A36D9-0FAE-4F6E-A697-94E2493E1671}" srcOrd="0" destOrd="0" presId="urn:microsoft.com/office/officeart/2005/8/layout/vList2"/>
    <dgm:cxn modelId="{C3ED5FDC-1634-4ED7-8218-ECC6A152AE97}" type="presParOf" srcId="{FA7B9887-9D89-420B-9716-133EDAB83838}" destId="{1C8A36D9-0FAE-4F6E-A697-94E2493E1671}" srcOrd="0" destOrd="0" presId="urn:microsoft.com/office/officeart/2005/8/layout/vList2"/>
    <dgm:cxn modelId="{D8027A57-B9CE-41F4-ABC7-3FDDF894A649}" type="presParOf" srcId="{FA7B9887-9D89-420B-9716-133EDAB83838}" destId="{0CDA6732-DBC0-4D6C-931B-7B9DD4D875E5}" srcOrd="1" destOrd="0" presId="urn:microsoft.com/office/officeart/2005/8/layout/vList2"/>
    <dgm:cxn modelId="{1ED032FD-A91E-477D-8F91-AF3A94CA2AD4}" type="presParOf" srcId="{FA7B9887-9D89-420B-9716-133EDAB83838}" destId="{9AD165B5-74F0-4BC3-B128-CB6900DF6C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179B81-3954-4D1C-B3F4-753369C72AC7}" type="doc">
      <dgm:prSet loTypeId="urn:microsoft.com/office/officeart/2005/8/layout/vList5" loCatId="list" qsTypeId="urn:microsoft.com/office/officeart/2005/8/quickstyle/simple5" qsCatId="simple" csTypeId="urn:microsoft.com/office/officeart/2005/8/colors/colorful1" csCatId="colorful"/>
      <dgm:spPr/>
      <dgm:t>
        <a:bodyPr/>
        <a:lstStyle/>
        <a:p>
          <a:endParaRPr lang="en-US"/>
        </a:p>
      </dgm:t>
    </dgm:pt>
    <dgm:pt modelId="{0216168F-584B-4606-B5CC-866EDF3200F2}">
      <dgm:prSet/>
      <dgm:spPr/>
      <dgm:t>
        <a:bodyPr/>
        <a:lstStyle/>
        <a:p>
          <a:r>
            <a:rPr lang="en-US" dirty="0"/>
            <a:t>From 1/1/2023 to 8/8/2023 a </a:t>
          </a:r>
          <a:r>
            <a:rPr lang="en-US" dirty="0">
              <a:latin typeface="Calibri Light" panose="020F0302020204030204"/>
            </a:rPr>
            <a:t>total</a:t>
          </a:r>
          <a:r>
            <a:rPr lang="en-US" dirty="0"/>
            <a:t> of 89 Citations have been filed with NMABC.</a:t>
          </a:r>
        </a:p>
      </dgm:t>
    </dgm:pt>
    <dgm:pt modelId="{DB7CDB5A-A03F-4850-85EA-4F2DC0D9D3D5}" type="parTrans" cxnId="{21A147EB-74BD-4547-85BF-DEF96C366804}">
      <dgm:prSet/>
      <dgm:spPr/>
      <dgm:t>
        <a:bodyPr/>
        <a:lstStyle/>
        <a:p>
          <a:endParaRPr lang="en-US"/>
        </a:p>
      </dgm:t>
    </dgm:pt>
    <dgm:pt modelId="{F35E21DC-E47E-4250-9FD2-6A9A10BF8227}" type="sibTrans" cxnId="{21A147EB-74BD-4547-85BF-DEF96C366804}">
      <dgm:prSet/>
      <dgm:spPr/>
      <dgm:t>
        <a:bodyPr/>
        <a:lstStyle/>
        <a:p>
          <a:endParaRPr lang="en-US"/>
        </a:p>
      </dgm:t>
    </dgm:pt>
    <dgm:pt modelId="{C68E83CA-3CAD-4A5A-B990-4562F212CC1D}">
      <dgm:prSet/>
      <dgm:spPr/>
      <dgm:t>
        <a:bodyPr/>
        <a:lstStyle/>
        <a:p>
          <a:r>
            <a:rPr lang="en-US" dirty="0"/>
            <a:t>3 for Failure to Display License</a:t>
          </a:r>
        </a:p>
      </dgm:t>
    </dgm:pt>
    <dgm:pt modelId="{67FBA560-8E18-4DBD-94EB-187935B7511B}" type="parTrans" cxnId="{92DED683-274E-42C6-89C1-7B9C2C3168EF}">
      <dgm:prSet/>
      <dgm:spPr/>
      <dgm:t>
        <a:bodyPr/>
        <a:lstStyle/>
        <a:p>
          <a:endParaRPr lang="en-US"/>
        </a:p>
      </dgm:t>
    </dgm:pt>
    <dgm:pt modelId="{B2199E9D-2AB9-4556-B22C-D981AB7B51B9}" type="sibTrans" cxnId="{92DED683-274E-42C6-89C1-7B9C2C3168EF}">
      <dgm:prSet/>
      <dgm:spPr/>
      <dgm:t>
        <a:bodyPr/>
        <a:lstStyle/>
        <a:p>
          <a:endParaRPr lang="en-US"/>
        </a:p>
      </dgm:t>
    </dgm:pt>
    <dgm:pt modelId="{A18FE66E-C546-43AE-9C2B-4D775FA81A7E}">
      <dgm:prSet/>
      <dgm:spPr/>
      <dgm:t>
        <a:bodyPr/>
        <a:lstStyle/>
        <a:p>
          <a:r>
            <a:rPr lang="en-US" dirty="0"/>
            <a:t>1 Minor In </a:t>
          </a:r>
          <a:r>
            <a:rPr lang="en-US" dirty="0">
              <a:latin typeface="Calibri Light" panose="020F0302020204030204"/>
            </a:rPr>
            <a:t>Controlled</a:t>
          </a:r>
          <a:r>
            <a:rPr lang="en-US" dirty="0"/>
            <a:t> Location</a:t>
          </a:r>
        </a:p>
      </dgm:t>
    </dgm:pt>
    <dgm:pt modelId="{3D9C4580-79F9-4CF2-B614-ACE60D10C8B7}" type="parTrans" cxnId="{5966A0B5-EE05-43AD-8F9C-5F18AAD817CB}">
      <dgm:prSet/>
      <dgm:spPr/>
      <dgm:t>
        <a:bodyPr/>
        <a:lstStyle/>
        <a:p>
          <a:endParaRPr lang="en-US"/>
        </a:p>
      </dgm:t>
    </dgm:pt>
    <dgm:pt modelId="{D7AFEB51-6E57-4870-9819-1F2AE356403E}" type="sibTrans" cxnId="{5966A0B5-EE05-43AD-8F9C-5F18AAD817CB}">
      <dgm:prSet/>
      <dgm:spPr/>
      <dgm:t>
        <a:bodyPr/>
        <a:lstStyle/>
        <a:p>
          <a:endParaRPr lang="en-US"/>
        </a:p>
      </dgm:t>
    </dgm:pt>
    <dgm:pt modelId="{97F0030F-F2AB-4206-843A-21A79BD4BED3}">
      <dgm:prSet/>
      <dgm:spPr/>
      <dgm:t>
        <a:bodyPr/>
        <a:lstStyle/>
        <a:p>
          <a:r>
            <a:rPr lang="en-US" dirty="0"/>
            <a:t>2 Unlicensed Sale by Licensee</a:t>
          </a:r>
        </a:p>
      </dgm:t>
    </dgm:pt>
    <dgm:pt modelId="{146BFEB1-F1D1-4650-A763-9108587E9CA1}" type="parTrans" cxnId="{665E613D-C34A-4C61-8F03-F13EA5022857}">
      <dgm:prSet/>
      <dgm:spPr/>
      <dgm:t>
        <a:bodyPr/>
        <a:lstStyle/>
        <a:p>
          <a:endParaRPr lang="en-US"/>
        </a:p>
      </dgm:t>
    </dgm:pt>
    <dgm:pt modelId="{56E129C3-F72E-46A2-8129-4E321212A269}" type="sibTrans" cxnId="{665E613D-C34A-4C61-8F03-F13EA5022857}">
      <dgm:prSet/>
      <dgm:spPr/>
      <dgm:t>
        <a:bodyPr/>
        <a:lstStyle/>
        <a:p>
          <a:endParaRPr lang="en-US"/>
        </a:p>
      </dgm:t>
    </dgm:pt>
    <dgm:pt modelId="{FEE3B96B-6721-4039-90A6-BD9F3FC4120A}">
      <dgm:prSet/>
      <dgm:spPr/>
      <dgm:t>
        <a:bodyPr/>
        <a:lstStyle/>
        <a:p>
          <a:r>
            <a:rPr lang="en-US" dirty="0"/>
            <a:t>16 Failure to Verify Age</a:t>
          </a:r>
        </a:p>
      </dgm:t>
    </dgm:pt>
    <dgm:pt modelId="{6D411C1A-8408-49FE-A734-2D383505F16C}" type="parTrans" cxnId="{BC74340F-2E95-4885-BCDC-9E6D3D0F5465}">
      <dgm:prSet/>
      <dgm:spPr/>
      <dgm:t>
        <a:bodyPr/>
        <a:lstStyle/>
        <a:p>
          <a:endParaRPr lang="en-US"/>
        </a:p>
      </dgm:t>
    </dgm:pt>
    <dgm:pt modelId="{EAC38BDB-6BD4-4709-B8BD-BE8C3D154B93}" type="sibTrans" cxnId="{BC74340F-2E95-4885-BCDC-9E6D3D0F5465}">
      <dgm:prSet/>
      <dgm:spPr/>
      <dgm:t>
        <a:bodyPr/>
        <a:lstStyle/>
        <a:p>
          <a:endParaRPr lang="en-US"/>
        </a:p>
      </dgm:t>
    </dgm:pt>
    <dgm:pt modelId="{F4D94995-6A96-4A6E-AC93-DB9DD5FA4FBC}">
      <dgm:prSet/>
      <dgm:spPr/>
      <dgm:t>
        <a:bodyPr/>
        <a:lstStyle/>
        <a:p>
          <a:r>
            <a:rPr lang="en-US" dirty="0"/>
            <a:t>67 Sales to Minor</a:t>
          </a:r>
        </a:p>
      </dgm:t>
    </dgm:pt>
    <dgm:pt modelId="{E3907FA0-556A-4D41-9119-032786CABDE0}" type="parTrans" cxnId="{9E7C76C0-218A-4B3A-B079-7F05FA3258C1}">
      <dgm:prSet/>
      <dgm:spPr/>
      <dgm:t>
        <a:bodyPr/>
        <a:lstStyle/>
        <a:p>
          <a:endParaRPr lang="en-US"/>
        </a:p>
      </dgm:t>
    </dgm:pt>
    <dgm:pt modelId="{2FBE5952-6C48-4575-95E7-3482E6BC3F60}" type="sibTrans" cxnId="{9E7C76C0-218A-4B3A-B079-7F05FA3258C1}">
      <dgm:prSet/>
      <dgm:spPr/>
      <dgm:t>
        <a:bodyPr/>
        <a:lstStyle/>
        <a:p>
          <a:endParaRPr lang="en-US"/>
        </a:p>
      </dgm:t>
    </dgm:pt>
    <dgm:pt modelId="{7BF67B2D-12B3-476A-9BBA-8E0140E95B55}" type="pres">
      <dgm:prSet presAssocID="{7C179B81-3954-4D1C-B3F4-753369C72AC7}" presName="Name0" presStyleCnt="0">
        <dgm:presLayoutVars>
          <dgm:dir/>
          <dgm:animLvl val="lvl"/>
          <dgm:resizeHandles val="exact"/>
        </dgm:presLayoutVars>
      </dgm:prSet>
      <dgm:spPr/>
    </dgm:pt>
    <dgm:pt modelId="{C0A0E1E2-7009-44B1-81BD-B29C597B6B8A}" type="pres">
      <dgm:prSet presAssocID="{0216168F-584B-4606-B5CC-866EDF3200F2}" presName="linNode" presStyleCnt="0"/>
      <dgm:spPr/>
    </dgm:pt>
    <dgm:pt modelId="{6DF4698B-C82A-4BE6-AB1B-B04F7998D5A5}" type="pres">
      <dgm:prSet presAssocID="{0216168F-584B-4606-B5CC-866EDF3200F2}" presName="parentText" presStyleLbl="node1" presStyleIdx="0" presStyleCnt="6">
        <dgm:presLayoutVars>
          <dgm:chMax val="1"/>
          <dgm:bulletEnabled val="1"/>
        </dgm:presLayoutVars>
      </dgm:prSet>
      <dgm:spPr/>
    </dgm:pt>
    <dgm:pt modelId="{ABF89457-3F90-46FD-8120-922D1C028E70}" type="pres">
      <dgm:prSet presAssocID="{F35E21DC-E47E-4250-9FD2-6A9A10BF8227}" presName="sp" presStyleCnt="0"/>
      <dgm:spPr/>
    </dgm:pt>
    <dgm:pt modelId="{A3E14732-2FA2-407E-9830-06FCFECF22DC}" type="pres">
      <dgm:prSet presAssocID="{C68E83CA-3CAD-4A5A-B990-4562F212CC1D}" presName="linNode" presStyleCnt="0"/>
      <dgm:spPr/>
    </dgm:pt>
    <dgm:pt modelId="{E3CCFC80-F9D5-4168-8B46-BBF88E493023}" type="pres">
      <dgm:prSet presAssocID="{C68E83CA-3CAD-4A5A-B990-4562F212CC1D}" presName="parentText" presStyleLbl="node1" presStyleIdx="1" presStyleCnt="6">
        <dgm:presLayoutVars>
          <dgm:chMax val="1"/>
          <dgm:bulletEnabled val="1"/>
        </dgm:presLayoutVars>
      </dgm:prSet>
      <dgm:spPr/>
    </dgm:pt>
    <dgm:pt modelId="{F8F95699-8D3B-4455-8ABD-2AA6EF24CB41}" type="pres">
      <dgm:prSet presAssocID="{B2199E9D-2AB9-4556-B22C-D981AB7B51B9}" presName="sp" presStyleCnt="0"/>
      <dgm:spPr/>
    </dgm:pt>
    <dgm:pt modelId="{6CF9A155-1E0C-442C-AF84-E086AA675252}" type="pres">
      <dgm:prSet presAssocID="{A18FE66E-C546-43AE-9C2B-4D775FA81A7E}" presName="linNode" presStyleCnt="0"/>
      <dgm:spPr/>
    </dgm:pt>
    <dgm:pt modelId="{2CD4A5E5-931E-4DEC-A1BE-8F462A8AAABD}" type="pres">
      <dgm:prSet presAssocID="{A18FE66E-C546-43AE-9C2B-4D775FA81A7E}" presName="parentText" presStyleLbl="node1" presStyleIdx="2" presStyleCnt="6">
        <dgm:presLayoutVars>
          <dgm:chMax val="1"/>
          <dgm:bulletEnabled val="1"/>
        </dgm:presLayoutVars>
      </dgm:prSet>
      <dgm:spPr/>
    </dgm:pt>
    <dgm:pt modelId="{723F6FE3-ED91-4660-9315-8F70082FF830}" type="pres">
      <dgm:prSet presAssocID="{D7AFEB51-6E57-4870-9819-1F2AE356403E}" presName="sp" presStyleCnt="0"/>
      <dgm:spPr/>
    </dgm:pt>
    <dgm:pt modelId="{687EA181-381F-4F68-89F9-34534DFEFBCE}" type="pres">
      <dgm:prSet presAssocID="{97F0030F-F2AB-4206-843A-21A79BD4BED3}" presName="linNode" presStyleCnt="0"/>
      <dgm:spPr/>
    </dgm:pt>
    <dgm:pt modelId="{C646DF4A-6D0A-4C0D-A984-A49C4081340A}" type="pres">
      <dgm:prSet presAssocID="{97F0030F-F2AB-4206-843A-21A79BD4BED3}" presName="parentText" presStyleLbl="node1" presStyleIdx="3" presStyleCnt="6">
        <dgm:presLayoutVars>
          <dgm:chMax val="1"/>
          <dgm:bulletEnabled val="1"/>
        </dgm:presLayoutVars>
      </dgm:prSet>
      <dgm:spPr/>
    </dgm:pt>
    <dgm:pt modelId="{C08026DC-F26A-438F-897B-72BB3C131A72}" type="pres">
      <dgm:prSet presAssocID="{56E129C3-F72E-46A2-8129-4E321212A269}" presName="sp" presStyleCnt="0"/>
      <dgm:spPr/>
    </dgm:pt>
    <dgm:pt modelId="{FA6B98A0-EB38-4BD7-BB69-E691ADC96DEB}" type="pres">
      <dgm:prSet presAssocID="{FEE3B96B-6721-4039-90A6-BD9F3FC4120A}" presName="linNode" presStyleCnt="0"/>
      <dgm:spPr/>
    </dgm:pt>
    <dgm:pt modelId="{386BB2FE-17F6-4672-8FCB-1FE5D534149D}" type="pres">
      <dgm:prSet presAssocID="{FEE3B96B-6721-4039-90A6-BD9F3FC4120A}" presName="parentText" presStyleLbl="node1" presStyleIdx="4" presStyleCnt="6">
        <dgm:presLayoutVars>
          <dgm:chMax val="1"/>
          <dgm:bulletEnabled val="1"/>
        </dgm:presLayoutVars>
      </dgm:prSet>
      <dgm:spPr/>
    </dgm:pt>
    <dgm:pt modelId="{CCD3750B-BC55-42AA-A6B7-FA75BD04F8CB}" type="pres">
      <dgm:prSet presAssocID="{EAC38BDB-6BD4-4709-B8BD-BE8C3D154B93}" presName="sp" presStyleCnt="0"/>
      <dgm:spPr/>
    </dgm:pt>
    <dgm:pt modelId="{94CC631F-84C6-4A8E-BC7F-518CECE2ECF1}" type="pres">
      <dgm:prSet presAssocID="{F4D94995-6A96-4A6E-AC93-DB9DD5FA4FBC}" presName="linNode" presStyleCnt="0"/>
      <dgm:spPr/>
    </dgm:pt>
    <dgm:pt modelId="{6F4402A3-097F-495E-894B-820B547F38E6}" type="pres">
      <dgm:prSet presAssocID="{F4D94995-6A96-4A6E-AC93-DB9DD5FA4FBC}" presName="parentText" presStyleLbl="node1" presStyleIdx="5" presStyleCnt="6">
        <dgm:presLayoutVars>
          <dgm:chMax val="1"/>
          <dgm:bulletEnabled val="1"/>
        </dgm:presLayoutVars>
      </dgm:prSet>
      <dgm:spPr/>
    </dgm:pt>
  </dgm:ptLst>
  <dgm:cxnLst>
    <dgm:cxn modelId="{8DD72E03-FD74-4C22-8869-0B547A59BC68}" type="presOf" srcId="{7C179B81-3954-4D1C-B3F4-753369C72AC7}" destId="{7BF67B2D-12B3-476A-9BBA-8E0140E95B55}" srcOrd="0" destOrd="0" presId="urn:microsoft.com/office/officeart/2005/8/layout/vList5"/>
    <dgm:cxn modelId="{2951A104-9F39-4BF1-98E9-6A62AA28CEB3}" type="presOf" srcId="{C68E83CA-3CAD-4A5A-B990-4562F212CC1D}" destId="{E3CCFC80-F9D5-4168-8B46-BBF88E493023}" srcOrd="0" destOrd="0" presId="urn:microsoft.com/office/officeart/2005/8/layout/vList5"/>
    <dgm:cxn modelId="{BC74340F-2E95-4885-BCDC-9E6D3D0F5465}" srcId="{7C179B81-3954-4D1C-B3F4-753369C72AC7}" destId="{FEE3B96B-6721-4039-90A6-BD9F3FC4120A}" srcOrd="4" destOrd="0" parTransId="{6D411C1A-8408-49FE-A734-2D383505F16C}" sibTransId="{EAC38BDB-6BD4-4709-B8BD-BE8C3D154B93}"/>
    <dgm:cxn modelId="{F71B1C2C-5D41-407B-8851-BB27B34EEFF6}" type="presOf" srcId="{A18FE66E-C546-43AE-9C2B-4D775FA81A7E}" destId="{2CD4A5E5-931E-4DEC-A1BE-8F462A8AAABD}" srcOrd="0" destOrd="0" presId="urn:microsoft.com/office/officeart/2005/8/layout/vList5"/>
    <dgm:cxn modelId="{665E613D-C34A-4C61-8F03-F13EA5022857}" srcId="{7C179B81-3954-4D1C-B3F4-753369C72AC7}" destId="{97F0030F-F2AB-4206-843A-21A79BD4BED3}" srcOrd="3" destOrd="0" parTransId="{146BFEB1-F1D1-4650-A763-9108587E9CA1}" sibTransId="{56E129C3-F72E-46A2-8129-4E321212A269}"/>
    <dgm:cxn modelId="{8EEADE48-E2F1-425F-AB82-4DB383C3E622}" type="presOf" srcId="{97F0030F-F2AB-4206-843A-21A79BD4BED3}" destId="{C646DF4A-6D0A-4C0D-A984-A49C4081340A}" srcOrd="0" destOrd="0" presId="urn:microsoft.com/office/officeart/2005/8/layout/vList5"/>
    <dgm:cxn modelId="{92DED683-274E-42C6-89C1-7B9C2C3168EF}" srcId="{7C179B81-3954-4D1C-B3F4-753369C72AC7}" destId="{C68E83CA-3CAD-4A5A-B990-4562F212CC1D}" srcOrd="1" destOrd="0" parTransId="{67FBA560-8E18-4DBD-94EB-187935B7511B}" sibTransId="{B2199E9D-2AB9-4556-B22C-D981AB7B51B9}"/>
    <dgm:cxn modelId="{5966A0B5-EE05-43AD-8F9C-5F18AAD817CB}" srcId="{7C179B81-3954-4D1C-B3F4-753369C72AC7}" destId="{A18FE66E-C546-43AE-9C2B-4D775FA81A7E}" srcOrd="2" destOrd="0" parTransId="{3D9C4580-79F9-4CF2-B614-ACE60D10C8B7}" sibTransId="{D7AFEB51-6E57-4870-9819-1F2AE356403E}"/>
    <dgm:cxn modelId="{9E7C76C0-218A-4B3A-B079-7F05FA3258C1}" srcId="{7C179B81-3954-4D1C-B3F4-753369C72AC7}" destId="{F4D94995-6A96-4A6E-AC93-DB9DD5FA4FBC}" srcOrd="5" destOrd="0" parTransId="{E3907FA0-556A-4D41-9119-032786CABDE0}" sibTransId="{2FBE5952-6C48-4575-95E7-3482E6BC3F60}"/>
    <dgm:cxn modelId="{5070D2E9-7759-4B3D-960B-0858383926CE}" type="presOf" srcId="{FEE3B96B-6721-4039-90A6-BD9F3FC4120A}" destId="{386BB2FE-17F6-4672-8FCB-1FE5D534149D}" srcOrd="0" destOrd="0" presId="urn:microsoft.com/office/officeart/2005/8/layout/vList5"/>
    <dgm:cxn modelId="{21A147EB-74BD-4547-85BF-DEF96C366804}" srcId="{7C179B81-3954-4D1C-B3F4-753369C72AC7}" destId="{0216168F-584B-4606-B5CC-866EDF3200F2}" srcOrd="0" destOrd="0" parTransId="{DB7CDB5A-A03F-4850-85EA-4F2DC0D9D3D5}" sibTransId="{F35E21DC-E47E-4250-9FD2-6A9A10BF8227}"/>
    <dgm:cxn modelId="{2A8C08F2-E05B-44A2-868C-7880EE6D8852}" type="presOf" srcId="{0216168F-584B-4606-B5CC-866EDF3200F2}" destId="{6DF4698B-C82A-4BE6-AB1B-B04F7998D5A5}" srcOrd="0" destOrd="0" presId="urn:microsoft.com/office/officeart/2005/8/layout/vList5"/>
    <dgm:cxn modelId="{6DEBE2F5-8A16-4A28-BB7D-033B752D8149}" type="presOf" srcId="{F4D94995-6A96-4A6E-AC93-DB9DD5FA4FBC}" destId="{6F4402A3-097F-495E-894B-820B547F38E6}" srcOrd="0" destOrd="0" presId="urn:microsoft.com/office/officeart/2005/8/layout/vList5"/>
    <dgm:cxn modelId="{F812320F-9696-4341-86C0-553FC52103A1}" type="presParOf" srcId="{7BF67B2D-12B3-476A-9BBA-8E0140E95B55}" destId="{C0A0E1E2-7009-44B1-81BD-B29C597B6B8A}" srcOrd="0" destOrd="0" presId="urn:microsoft.com/office/officeart/2005/8/layout/vList5"/>
    <dgm:cxn modelId="{A64A091E-D08B-4653-95D1-5B17EE78923E}" type="presParOf" srcId="{C0A0E1E2-7009-44B1-81BD-B29C597B6B8A}" destId="{6DF4698B-C82A-4BE6-AB1B-B04F7998D5A5}" srcOrd="0" destOrd="0" presId="urn:microsoft.com/office/officeart/2005/8/layout/vList5"/>
    <dgm:cxn modelId="{C220CDCD-4454-4B3A-9B7C-55DA7F1E7168}" type="presParOf" srcId="{7BF67B2D-12B3-476A-9BBA-8E0140E95B55}" destId="{ABF89457-3F90-46FD-8120-922D1C028E70}" srcOrd="1" destOrd="0" presId="urn:microsoft.com/office/officeart/2005/8/layout/vList5"/>
    <dgm:cxn modelId="{7859088F-BD86-4DBA-BDCF-84D3C3000FBC}" type="presParOf" srcId="{7BF67B2D-12B3-476A-9BBA-8E0140E95B55}" destId="{A3E14732-2FA2-407E-9830-06FCFECF22DC}" srcOrd="2" destOrd="0" presId="urn:microsoft.com/office/officeart/2005/8/layout/vList5"/>
    <dgm:cxn modelId="{75B60D33-6447-49A4-8162-0C2298040D21}" type="presParOf" srcId="{A3E14732-2FA2-407E-9830-06FCFECF22DC}" destId="{E3CCFC80-F9D5-4168-8B46-BBF88E493023}" srcOrd="0" destOrd="0" presId="urn:microsoft.com/office/officeart/2005/8/layout/vList5"/>
    <dgm:cxn modelId="{D40CA897-A932-4DD9-A027-0B341981231D}" type="presParOf" srcId="{7BF67B2D-12B3-476A-9BBA-8E0140E95B55}" destId="{F8F95699-8D3B-4455-8ABD-2AA6EF24CB41}" srcOrd="3" destOrd="0" presId="urn:microsoft.com/office/officeart/2005/8/layout/vList5"/>
    <dgm:cxn modelId="{8FCD88BD-869B-487B-8D43-A057E1E1FE30}" type="presParOf" srcId="{7BF67B2D-12B3-476A-9BBA-8E0140E95B55}" destId="{6CF9A155-1E0C-442C-AF84-E086AA675252}" srcOrd="4" destOrd="0" presId="urn:microsoft.com/office/officeart/2005/8/layout/vList5"/>
    <dgm:cxn modelId="{91E07CF7-99A1-4E79-9540-501C39B932A4}" type="presParOf" srcId="{6CF9A155-1E0C-442C-AF84-E086AA675252}" destId="{2CD4A5E5-931E-4DEC-A1BE-8F462A8AAABD}" srcOrd="0" destOrd="0" presId="urn:microsoft.com/office/officeart/2005/8/layout/vList5"/>
    <dgm:cxn modelId="{5F3CC0F7-ED64-4740-B3AD-753D89B301D9}" type="presParOf" srcId="{7BF67B2D-12B3-476A-9BBA-8E0140E95B55}" destId="{723F6FE3-ED91-4660-9315-8F70082FF830}" srcOrd="5" destOrd="0" presId="urn:microsoft.com/office/officeart/2005/8/layout/vList5"/>
    <dgm:cxn modelId="{AF252879-6CD7-4EB1-9CEB-553F4B8A3A33}" type="presParOf" srcId="{7BF67B2D-12B3-476A-9BBA-8E0140E95B55}" destId="{687EA181-381F-4F68-89F9-34534DFEFBCE}" srcOrd="6" destOrd="0" presId="urn:microsoft.com/office/officeart/2005/8/layout/vList5"/>
    <dgm:cxn modelId="{01FF364D-B0E0-4562-8D39-EDA8F49BB264}" type="presParOf" srcId="{687EA181-381F-4F68-89F9-34534DFEFBCE}" destId="{C646DF4A-6D0A-4C0D-A984-A49C4081340A}" srcOrd="0" destOrd="0" presId="urn:microsoft.com/office/officeart/2005/8/layout/vList5"/>
    <dgm:cxn modelId="{B4846356-5F88-4DC3-B0FB-09E4F3A81383}" type="presParOf" srcId="{7BF67B2D-12B3-476A-9BBA-8E0140E95B55}" destId="{C08026DC-F26A-438F-897B-72BB3C131A72}" srcOrd="7" destOrd="0" presId="urn:microsoft.com/office/officeart/2005/8/layout/vList5"/>
    <dgm:cxn modelId="{BBD6F730-DC81-48E4-9369-3BEA0EB0CC15}" type="presParOf" srcId="{7BF67B2D-12B3-476A-9BBA-8E0140E95B55}" destId="{FA6B98A0-EB38-4BD7-BB69-E691ADC96DEB}" srcOrd="8" destOrd="0" presId="urn:microsoft.com/office/officeart/2005/8/layout/vList5"/>
    <dgm:cxn modelId="{D902BC44-A5D9-44A0-AAA8-D6B67BD0871D}" type="presParOf" srcId="{FA6B98A0-EB38-4BD7-BB69-E691ADC96DEB}" destId="{386BB2FE-17F6-4672-8FCB-1FE5D534149D}" srcOrd="0" destOrd="0" presId="urn:microsoft.com/office/officeart/2005/8/layout/vList5"/>
    <dgm:cxn modelId="{1AE7CCE4-FACC-43DA-A67B-672423B16B35}" type="presParOf" srcId="{7BF67B2D-12B3-476A-9BBA-8E0140E95B55}" destId="{CCD3750B-BC55-42AA-A6B7-FA75BD04F8CB}" srcOrd="9" destOrd="0" presId="urn:microsoft.com/office/officeart/2005/8/layout/vList5"/>
    <dgm:cxn modelId="{39BEBE24-38D8-430F-8A38-450641A0E48A}" type="presParOf" srcId="{7BF67B2D-12B3-476A-9BBA-8E0140E95B55}" destId="{94CC631F-84C6-4A8E-BC7F-518CECE2ECF1}" srcOrd="10" destOrd="0" presId="urn:microsoft.com/office/officeart/2005/8/layout/vList5"/>
    <dgm:cxn modelId="{9B95BC1B-A14C-45A1-B428-00EE820D9088}" type="presParOf" srcId="{94CC631F-84C6-4A8E-BC7F-518CECE2ECF1}" destId="{6F4402A3-097F-495E-894B-820B547F38E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7897-D6B2-4085-B4C4-734095318E9B}">
      <dsp:nvSpPr>
        <dsp:cNvPr id="0" name=""/>
        <dsp:cNvSpPr/>
      </dsp:nvSpPr>
      <dsp:spPr>
        <a:xfrm>
          <a:off x="1283" y="558279"/>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Name of the Applicant.</a:t>
          </a:r>
        </a:p>
      </dsp:txBody>
      <dsp:txXfrm>
        <a:off x="1283" y="558279"/>
        <a:ext cx="1617389" cy="970433"/>
      </dsp:txXfrm>
    </dsp:sp>
    <dsp:sp modelId="{2171C9CA-0671-45B3-A426-B8189218101E}">
      <dsp:nvSpPr>
        <dsp:cNvPr id="0" name=""/>
        <dsp:cNvSpPr/>
      </dsp:nvSpPr>
      <dsp:spPr>
        <a:xfrm>
          <a:off x="1780412" y="558279"/>
          <a:ext cx="1617389" cy="970433"/>
        </a:xfrm>
        <a:prstGeom prst="rect">
          <a:avLst/>
        </a:prstGeom>
        <a:solidFill>
          <a:schemeClr val="accent5">
            <a:hueOff val="-450570"/>
            <a:satOff val="-1161"/>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t>Doing Business As</a:t>
          </a:r>
          <a:r>
            <a:rPr lang="en-US" sz="900" kern="1200" dirty="0">
              <a:latin typeface="Calibri Light" panose="020F0302020204030204"/>
            </a:rPr>
            <a:t> name</a:t>
          </a:r>
          <a:r>
            <a:rPr lang="en-US" sz="900" kern="1200" dirty="0"/>
            <a:t>.</a:t>
          </a:r>
        </a:p>
      </dsp:txBody>
      <dsp:txXfrm>
        <a:off x="1780412" y="558279"/>
        <a:ext cx="1617389" cy="970433"/>
      </dsp:txXfrm>
    </dsp:sp>
    <dsp:sp modelId="{2D752014-B867-4BB1-BCB8-10B0918470F4}">
      <dsp:nvSpPr>
        <dsp:cNvPr id="0" name=""/>
        <dsp:cNvSpPr/>
      </dsp:nvSpPr>
      <dsp:spPr>
        <a:xfrm>
          <a:off x="3559540" y="558279"/>
          <a:ext cx="1617389" cy="970433"/>
        </a:xfrm>
        <a:prstGeom prst="rect">
          <a:avLst/>
        </a:prstGeom>
        <a:solidFill>
          <a:schemeClr val="accent5">
            <a:hueOff val="-901139"/>
            <a:satOff val="-232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Name of Contact and Phone Number.</a:t>
          </a:r>
        </a:p>
      </dsp:txBody>
      <dsp:txXfrm>
        <a:off x="3559540" y="558279"/>
        <a:ext cx="1617389" cy="970433"/>
      </dsp:txXfrm>
    </dsp:sp>
    <dsp:sp modelId="{0460E229-09E7-4E59-A3B6-C06982A76573}">
      <dsp:nvSpPr>
        <dsp:cNvPr id="0" name=""/>
        <dsp:cNvSpPr/>
      </dsp:nvSpPr>
      <dsp:spPr>
        <a:xfrm>
          <a:off x="5338669" y="558279"/>
          <a:ext cx="1617389" cy="97043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Mailing Address.</a:t>
          </a:r>
        </a:p>
      </dsp:txBody>
      <dsp:txXfrm>
        <a:off x="5338669" y="558279"/>
        <a:ext cx="1617389" cy="970433"/>
      </dsp:txXfrm>
    </dsp:sp>
    <dsp:sp modelId="{9982334B-1103-4F98-8954-0F20F148387F}">
      <dsp:nvSpPr>
        <dsp:cNvPr id="0" name=""/>
        <dsp:cNvSpPr/>
      </dsp:nvSpPr>
      <dsp:spPr>
        <a:xfrm>
          <a:off x="7117798" y="558279"/>
          <a:ext cx="1617389" cy="970433"/>
        </a:xfrm>
        <a:prstGeom prst="rect">
          <a:avLst/>
        </a:prstGeom>
        <a:solidFill>
          <a:schemeClr val="accent5">
            <a:hueOff val="-1802278"/>
            <a:satOff val="-4645"/>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Physical Address.</a:t>
          </a:r>
        </a:p>
      </dsp:txBody>
      <dsp:txXfrm>
        <a:off x="7117798" y="558279"/>
        <a:ext cx="1617389" cy="970433"/>
      </dsp:txXfrm>
    </dsp:sp>
    <dsp:sp modelId="{2FA00DD3-8181-4514-9BA5-6076E6197A6F}">
      <dsp:nvSpPr>
        <dsp:cNvPr id="0" name=""/>
        <dsp:cNvSpPr/>
      </dsp:nvSpPr>
      <dsp:spPr>
        <a:xfrm>
          <a:off x="8896926" y="558279"/>
          <a:ext cx="1617389" cy="970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State whether applicant is an LLC, Corporation, Partnership, or Individual.</a:t>
          </a:r>
        </a:p>
      </dsp:txBody>
      <dsp:txXfrm>
        <a:off x="8896926" y="558279"/>
        <a:ext cx="1617389" cy="970433"/>
      </dsp:txXfrm>
    </dsp:sp>
    <dsp:sp modelId="{F82F65CA-CC85-4D4D-BECF-413F60167B3F}">
      <dsp:nvSpPr>
        <dsp:cNvPr id="0" name=""/>
        <dsp:cNvSpPr/>
      </dsp:nvSpPr>
      <dsp:spPr>
        <a:xfrm>
          <a:off x="1283" y="1690452"/>
          <a:ext cx="1617389" cy="970433"/>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If applicant is an LLC, Corporation, or Partnership the date the entity was formed with the new Mexico Secretary of State and registered along with its address.</a:t>
          </a:r>
        </a:p>
      </dsp:txBody>
      <dsp:txXfrm>
        <a:off x="1283" y="1690452"/>
        <a:ext cx="1617389" cy="970433"/>
      </dsp:txXfrm>
    </dsp:sp>
    <dsp:sp modelId="{9077E9E0-7330-415E-9C1A-1EA3C4F275F5}">
      <dsp:nvSpPr>
        <dsp:cNvPr id="0" name=""/>
        <dsp:cNvSpPr/>
      </dsp:nvSpPr>
      <dsp:spPr>
        <a:xfrm>
          <a:off x="1780412" y="1690452"/>
          <a:ext cx="1617389" cy="970433"/>
        </a:xfrm>
        <a:prstGeom prst="rect">
          <a:avLst/>
        </a:prstGeom>
        <a:solidFill>
          <a:schemeClr val="accent5">
            <a:hueOff val="-3153987"/>
            <a:satOff val="-8129"/>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If applicant is an LLC, Corporation, or Partnership, Resident Agent application is required along with a copy of the ID of the appointed.</a:t>
          </a:r>
        </a:p>
      </dsp:txBody>
      <dsp:txXfrm>
        <a:off x="1780412" y="1690452"/>
        <a:ext cx="1617389" cy="970433"/>
      </dsp:txXfrm>
    </dsp:sp>
    <dsp:sp modelId="{2B56F7AE-E1D1-4E2F-89F4-DC5DB858D12B}">
      <dsp:nvSpPr>
        <dsp:cNvPr id="0" name=""/>
        <dsp:cNvSpPr/>
      </dsp:nvSpPr>
      <dsp:spPr>
        <a:xfrm>
          <a:off x="3559540" y="1690452"/>
          <a:ext cx="1617389" cy="970433"/>
        </a:xfrm>
        <a:prstGeom prst="rect">
          <a:avLst/>
        </a:prstGeom>
        <a:solidFill>
          <a:schemeClr val="accent5">
            <a:hueOff val="-3604556"/>
            <a:satOff val="-929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map showing the distance from the requested license premise to the nearest school. (if less that 300 feet, license will be denied.)</a:t>
          </a:r>
        </a:p>
      </dsp:txBody>
      <dsp:txXfrm>
        <a:off x="3559540" y="1690452"/>
        <a:ext cx="1617389" cy="970433"/>
      </dsp:txXfrm>
    </dsp:sp>
    <dsp:sp modelId="{7CEBA4EB-8B0F-4EF5-82B0-D1A5A13538EF}">
      <dsp:nvSpPr>
        <dsp:cNvPr id="0" name=""/>
        <dsp:cNvSpPr/>
      </dsp:nvSpPr>
      <dsp:spPr>
        <a:xfrm>
          <a:off x="5338669" y="1690452"/>
          <a:ext cx="1617389" cy="970433"/>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copy of the Business License. </a:t>
          </a:r>
        </a:p>
      </dsp:txBody>
      <dsp:txXfrm>
        <a:off x="5338669" y="1690452"/>
        <a:ext cx="1617389" cy="970433"/>
      </dsp:txXfrm>
    </dsp:sp>
    <dsp:sp modelId="{84422B2D-F028-4F68-BFB1-643086128C95}">
      <dsp:nvSpPr>
        <dsp:cNvPr id="0" name=""/>
        <dsp:cNvSpPr/>
      </dsp:nvSpPr>
      <dsp:spPr>
        <a:xfrm>
          <a:off x="7117798" y="1690452"/>
          <a:ext cx="1617389" cy="970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Zoning Letter of approval from the Local Option District (City, County, or Village) allowing the sales of Tobacco.</a:t>
          </a:r>
        </a:p>
      </dsp:txBody>
      <dsp:txXfrm>
        <a:off x="7117798" y="1690452"/>
        <a:ext cx="1617389" cy="970433"/>
      </dsp:txXfrm>
    </dsp:sp>
    <dsp:sp modelId="{37F52D05-BFB8-4A03-95B0-510558386C67}">
      <dsp:nvSpPr>
        <dsp:cNvPr id="0" name=""/>
        <dsp:cNvSpPr/>
      </dsp:nvSpPr>
      <dsp:spPr>
        <a:xfrm>
          <a:off x="8896926" y="1690452"/>
          <a:ext cx="1617389" cy="970433"/>
        </a:xfrm>
        <a:prstGeom prst="rect">
          <a:avLst/>
        </a:prstGeom>
        <a:solidFill>
          <a:schemeClr val="accent5">
            <a:hueOff val="-4956265"/>
            <a:satOff val="-12774"/>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copy of the New Mexico Taxation and Revenue Department Business Tax Registration Certificate and ID.</a:t>
          </a:r>
        </a:p>
      </dsp:txBody>
      <dsp:txXfrm>
        <a:off x="8896926" y="1690452"/>
        <a:ext cx="1617389" cy="970433"/>
      </dsp:txXfrm>
    </dsp:sp>
    <dsp:sp modelId="{EDCC7D97-28D1-4610-BAD4-25F5A46320A4}">
      <dsp:nvSpPr>
        <dsp:cNvPr id="0" name=""/>
        <dsp:cNvSpPr/>
      </dsp:nvSpPr>
      <dsp:spPr>
        <a:xfrm>
          <a:off x="1780412" y="2822624"/>
          <a:ext cx="1617389" cy="97043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Letter of Good Standing from the New Mexico Taxation and Revenue Department.</a:t>
          </a:r>
        </a:p>
      </dsp:txBody>
      <dsp:txXfrm>
        <a:off x="1780412" y="2822624"/>
        <a:ext cx="1617389" cy="970433"/>
      </dsp:txXfrm>
    </dsp:sp>
    <dsp:sp modelId="{690712CC-572C-4B1B-BB56-D661A421CCC1}">
      <dsp:nvSpPr>
        <dsp:cNvPr id="0" name=""/>
        <dsp:cNvSpPr/>
      </dsp:nvSpPr>
      <dsp:spPr>
        <a:xfrm>
          <a:off x="3559540" y="2822624"/>
          <a:ext cx="1617389" cy="970433"/>
        </a:xfrm>
        <a:prstGeom prst="rect">
          <a:avLst/>
        </a:prstGeom>
        <a:solidFill>
          <a:schemeClr val="accent5">
            <a:hueOff val="-5857404"/>
            <a:satOff val="-15096"/>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Listing of Retailers and Distributors who purchase the manufactured Tobacco Products including their full DBA, address, and phone number or email address.</a:t>
          </a:r>
        </a:p>
      </dsp:txBody>
      <dsp:txXfrm>
        <a:off x="3559540" y="2822624"/>
        <a:ext cx="1617389" cy="970433"/>
      </dsp:txXfrm>
    </dsp:sp>
    <dsp:sp modelId="{F15AB645-2528-4FD8-B2B6-AA19499C1E0E}">
      <dsp:nvSpPr>
        <dsp:cNvPr id="0" name=""/>
        <dsp:cNvSpPr/>
      </dsp:nvSpPr>
      <dsp:spPr>
        <a:xfrm>
          <a:off x="5338669" y="2822624"/>
          <a:ext cx="1617389" cy="970433"/>
        </a:xfrm>
        <a:prstGeom prst="rect">
          <a:avLst/>
        </a:prstGeom>
        <a:solidFill>
          <a:schemeClr val="accent5">
            <a:hueOff val="-6307973"/>
            <a:satOff val="-16258"/>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If only Manufacturing Cigarettes or Loose Tobacco, New Mexico Office of Attorney General Certificate of Compliance.</a:t>
          </a:r>
        </a:p>
      </dsp:txBody>
      <dsp:txXfrm>
        <a:off x="5338669" y="2822624"/>
        <a:ext cx="1617389" cy="970433"/>
      </dsp:txXfrm>
    </dsp:sp>
    <dsp:sp modelId="{B8CB13DD-4420-4D31-91D8-511D0CF3222B}">
      <dsp:nvSpPr>
        <dsp:cNvPr id="0" name=""/>
        <dsp:cNvSpPr/>
      </dsp:nvSpPr>
      <dsp:spPr>
        <a:xfrm>
          <a:off x="7117798" y="2822624"/>
          <a:ext cx="1617389" cy="970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Application must be Notarized.</a:t>
          </a:r>
        </a:p>
      </dsp:txBody>
      <dsp:txXfrm>
        <a:off x="7117798" y="2822624"/>
        <a:ext cx="1617389" cy="970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FA27B-1E28-4A63-B93C-0E3A689B2277}">
      <dsp:nvSpPr>
        <dsp:cNvPr id="0" name=""/>
        <dsp:cNvSpPr/>
      </dsp:nvSpPr>
      <dsp:spPr>
        <a:xfrm>
          <a:off x="3594"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Name of the Applicant.</a:t>
          </a:r>
        </a:p>
      </dsp:txBody>
      <dsp:txXfrm>
        <a:off x="3594" y="229666"/>
        <a:ext cx="1946002" cy="1167601"/>
      </dsp:txXfrm>
    </dsp:sp>
    <dsp:sp modelId="{001465C0-B7A7-4A4C-AC5F-B538AFB63DDF}">
      <dsp:nvSpPr>
        <dsp:cNvPr id="0" name=""/>
        <dsp:cNvSpPr/>
      </dsp:nvSpPr>
      <dsp:spPr>
        <a:xfrm>
          <a:off x="2144196"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Doing Business As</a:t>
          </a:r>
          <a:r>
            <a:rPr lang="en-US" sz="1200" kern="1200" dirty="0">
              <a:latin typeface="Calibri Light" panose="020F0302020204030204"/>
            </a:rPr>
            <a:t> name</a:t>
          </a:r>
          <a:r>
            <a:rPr lang="en-US" sz="1200" kern="1200" dirty="0"/>
            <a:t>.</a:t>
          </a:r>
        </a:p>
      </dsp:txBody>
      <dsp:txXfrm>
        <a:off x="2144196" y="229666"/>
        <a:ext cx="1946002" cy="1167601"/>
      </dsp:txXfrm>
    </dsp:sp>
    <dsp:sp modelId="{44A409E4-4263-43F5-AF8B-ECDF938B5312}">
      <dsp:nvSpPr>
        <dsp:cNvPr id="0" name=""/>
        <dsp:cNvSpPr/>
      </dsp:nvSpPr>
      <dsp:spPr>
        <a:xfrm>
          <a:off x="4284798"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Name of Contact and Phone Number.</a:t>
          </a:r>
        </a:p>
      </dsp:txBody>
      <dsp:txXfrm>
        <a:off x="4284798" y="229666"/>
        <a:ext cx="1946002" cy="1167601"/>
      </dsp:txXfrm>
    </dsp:sp>
    <dsp:sp modelId="{E0AAE49E-7C30-4B4F-AC2D-4256362CFFCF}">
      <dsp:nvSpPr>
        <dsp:cNvPr id="0" name=""/>
        <dsp:cNvSpPr/>
      </dsp:nvSpPr>
      <dsp:spPr>
        <a:xfrm>
          <a:off x="6425401"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Mailing Address.</a:t>
          </a:r>
        </a:p>
      </dsp:txBody>
      <dsp:txXfrm>
        <a:off x="6425401" y="229666"/>
        <a:ext cx="1946002" cy="1167601"/>
      </dsp:txXfrm>
    </dsp:sp>
    <dsp:sp modelId="{77609D4A-6690-42FE-B6C3-F3D9CD52EA50}">
      <dsp:nvSpPr>
        <dsp:cNvPr id="0" name=""/>
        <dsp:cNvSpPr/>
      </dsp:nvSpPr>
      <dsp:spPr>
        <a:xfrm>
          <a:off x="8566003"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Physical Address.</a:t>
          </a:r>
        </a:p>
      </dsp:txBody>
      <dsp:txXfrm>
        <a:off x="8566003" y="229666"/>
        <a:ext cx="1946002" cy="1167601"/>
      </dsp:txXfrm>
    </dsp:sp>
    <dsp:sp modelId="{FF141F17-5E12-4B06-B601-3248FFFC7D78}">
      <dsp:nvSpPr>
        <dsp:cNvPr id="0" name=""/>
        <dsp:cNvSpPr/>
      </dsp:nvSpPr>
      <dsp:spPr>
        <a:xfrm>
          <a:off x="3594"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State whether applicant is an LLC, Corporation, Partnership, or Individual.</a:t>
          </a:r>
        </a:p>
      </dsp:txBody>
      <dsp:txXfrm>
        <a:off x="3594" y="1591868"/>
        <a:ext cx="1946002" cy="1167601"/>
      </dsp:txXfrm>
    </dsp:sp>
    <dsp:sp modelId="{EAA82354-2601-4337-A016-2C9EDD32A7F1}">
      <dsp:nvSpPr>
        <dsp:cNvPr id="0" name=""/>
        <dsp:cNvSpPr/>
      </dsp:nvSpPr>
      <dsp:spPr>
        <a:xfrm>
          <a:off x="2144196"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applicant is an LLC, Corporation, or Partnership the date the entity was formed and registered with the New Mexico Secretary of State along with its address.</a:t>
          </a:r>
        </a:p>
      </dsp:txBody>
      <dsp:txXfrm>
        <a:off x="2144196" y="1591868"/>
        <a:ext cx="1946002" cy="1167601"/>
      </dsp:txXfrm>
    </dsp:sp>
    <dsp:sp modelId="{33A8ADE9-0665-457F-9A89-C94C8B973ED9}">
      <dsp:nvSpPr>
        <dsp:cNvPr id="0" name=""/>
        <dsp:cNvSpPr/>
      </dsp:nvSpPr>
      <dsp:spPr>
        <a:xfrm>
          <a:off x="4284798"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applicant is an LLC, Corporation, or Partnership, Resident Agent application is required along with a copy of the ID of the appointed.</a:t>
          </a:r>
        </a:p>
      </dsp:txBody>
      <dsp:txXfrm>
        <a:off x="4284798" y="1591868"/>
        <a:ext cx="1946002" cy="1167601"/>
      </dsp:txXfrm>
    </dsp:sp>
    <dsp:sp modelId="{44BC9851-8DD6-4753-9AAC-84679C1E691D}">
      <dsp:nvSpPr>
        <dsp:cNvPr id="0" name=""/>
        <dsp:cNvSpPr/>
      </dsp:nvSpPr>
      <dsp:spPr>
        <a:xfrm>
          <a:off x="6425401"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map showing the distance from the requested license premise to the nearest school. (if less that 300 feet, license will be denied.)</a:t>
          </a:r>
        </a:p>
      </dsp:txBody>
      <dsp:txXfrm>
        <a:off x="6425401" y="1591868"/>
        <a:ext cx="1946002" cy="1167601"/>
      </dsp:txXfrm>
    </dsp:sp>
    <dsp:sp modelId="{50FA5664-8102-4D72-B093-89288F283325}">
      <dsp:nvSpPr>
        <dsp:cNvPr id="0" name=""/>
        <dsp:cNvSpPr/>
      </dsp:nvSpPr>
      <dsp:spPr>
        <a:xfrm>
          <a:off x="8566003"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copy of the Business License.</a:t>
          </a:r>
        </a:p>
      </dsp:txBody>
      <dsp:txXfrm>
        <a:off x="8566003" y="1591868"/>
        <a:ext cx="1946002" cy="1167601"/>
      </dsp:txXfrm>
    </dsp:sp>
    <dsp:sp modelId="{83E39707-6763-45CB-ACAF-6FEFD9C8D7C9}">
      <dsp:nvSpPr>
        <dsp:cNvPr id="0" name=""/>
        <dsp:cNvSpPr/>
      </dsp:nvSpPr>
      <dsp:spPr>
        <a:xfrm>
          <a:off x="3594"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Zoning Letter of approval from the Local Option District (City, County, or Village) allowing the sales of Tobacco.</a:t>
          </a:r>
        </a:p>
      </dsp:txBody>
      <dsp:txXfrm>
        <a:off x="3594" y="2954069"/>
        <a:ext cx="1946002" cy="1167601"/>
      </dsp:txXfrm>
    </dsp:sp>
    <dsp:sp modelId="{FD947FED-5314-4B1C-8EAB-C402C53AD364}">
      <dsp:nvSpPr>
        <dsp:cNvPr id="0" name=""/>
        <dsp:cNvSpPr/>
      </dsp:nvSpPr>
      <dsp:spPr>
        <a:xfrm>
          <a:off x="2144196"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copy of the New Mexico Taxation and Revenue Department Business Tax Registration Certificate and ID.</a:t>
          </a:r>
        </a:p>
      </dsp:txBody>
      <dsp:txXfrm>
        <a:off x="2144196" y="2954069"/>
        <a:ext cx="1946002" cy="1167601"/>
      </dsp:txXfrm>
    </dsp:sp>
    <dsp:sp modelId="{B55F5D15-7B55-4951-806F-06B0DF44B602}">
      <dsp:nvSpPr>
        <dsp:cNvPr id="0" name=""/>
        <dsp:cNvSpPr/>
      </dsp:nvSpPr>
      <dsp:spPr>
        <a:xfrm>
          <a:off x="4284798"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Letter of Good Standing from the New Mexico Taxation and Revenue Department.</a:t>
          </a:r>
        </a:p>
      </dsp:txBody>
      <dsp:txXfrm>
        <a:off x="4284798" y="2954069"/>
        <a:ext cx="1946002" cy="1167601"/>
      </dsp:txXfrm>
    </dsp:sp>
    <dsp:sp modelId="{66584845-565A-44DC-BC48-54C718EA9AE4}">
      <dsp:nvSpPr>
        <dsp:cNvPr id="0" name=""/>
        <dsp:cNvSpPr/>
      </dsp:nvSpPr>
      <dsp:spPr>
        <a:xfrm>
          <a:off x="6425401"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Listing of Retailers and Manufactures who Tobacco Products are distributed to and from including their full DBA, address, and phone number or email address.</a:t>
          </a:r>
        </a:p>
      </dsp:txBody>
      <dsp:txXfrm>
        <a:off x="6425401" y="2954069"/>
        <a:ext cx="1946002" cy="1167601"/>
      </dsp:txXfrm>
    </dsp:sp>
    <dsp:sp modelId="{745A3E12-ABA2-4607-A57C-8C1DEE7F8E3C}">
      <dsp:nvSpPr>
        <dsp:cNvPr id="0" name=""/>
        <dsp:cNvSpPr/>
      </dsp:nvSpPr>
      <dsp:spPr>
        <a:xfrm>
          <a:off x="8566003"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Application must be Notarized.</a:t>
          </a:r>
        </a:p>
      </dsp:txBody>
      <dsp:txXfrm>
        <a:off x="8566003" y="2954069"/>
        <a:ext cx="1946002" cy="1167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BA33-4262-4998-9FBA-763F5BC425EB}">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1,544 Active Retail Licenses</a:t>
          </a:r>
        </a:p>
      </dsp:txBody>
      <dsp:txXfrm>
        <a:off x="930572" y="3032"/>
        <a:ext cx="2833338" cy="1700003"/>
      </dsp:txXfrm>
    </dsp:sp>
    <dsp:sp modelId="{E30A3E88-6E0F-46E4-9750-B526BE549550}">
      <dsp:nvSpPr>
        <dsp:cNvPr id="0" name=""/>
        <dsp:cNvSpPr/>
      </dsp:nvSpPr>
      <dsp:spPr>
        <a:xfrm>
          <a:off x="4047245" y="3032"/>
          <a:ext cx="2833338" cy="17000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9 Active Manufacturer Licenses</a:t>
          </a:r>
        </a:p>
      </dsp:txBody>
      <dsp:txXfrm>
        <a:off x="4047245" y="3032"/>
        <a:ext cx="2833338" cy="1700003"/>
      </dsp:txXfrm>
    </dsp:sp>
    <dsp:sp modelId="{07D9EB6F-17EC-4E82-A97D-3B98879DB11A}">
      <dsp:nvSpPr>
        <dsp:cNvPr id="0" name=""/>
        <dsp:cNvSpPr/>
      </dsp:nvSpPr>
      <dsp:spPr>
        <a:xfrm>
          <a:off x="7163917" y="3032"/>
          <a:ext cx="2833338" cy="17000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48 Active Distributor Licenses</a:t>
          </a:r>
        </a:p>
      </dsp:txBody>
      <dsp:txXfrm>
        <a:off x="7163917" y="3032"/>
        <a:ext cx="2833338" cy="1700003"/>
      </dsp:txXfrm>
    </dsp:sp>
    <dsp:sp modelId="{D326970C-CA12-46D7-85EA-AFECA729CE40}">
      <dsp:nvSpPr>
        <dsp:cNvPr id="0" name=""/>
        <dsp:cNvSpPr/>
      </dsp:nvSpPr>
      <dsp:spPr>
        <a:xfrm>
          <a:off x="930572" y="1986369"/>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24 Pending Retail License Applications</a:t>
          </a:r>
        </a:p>
      </dsp:txBody>
      <dsp:txXfrm>
        <a:off x="930572" y="1986369"/>
        <a:ext cx="2833338" cy="1700003"/>
      </dsp:txXfrm>
    </dsp:sp>
    <dsp:sp modelId="{A059F671-A680-44DB-A4BB-F3BEDD399FC0}">
      <dsp:nvSpPr>
        <dsp:cNvPr id="0" name=""/>
        <dsp:cNvSpPr/>
      </dsp:nvSpPr>
      <dsp:spPr>
        <a:xfrm>
          <a:off x="4047245" y="1986369"/>
          <a:ext cx="2833338" cy="17000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4 Pending Manufacturer License Applications</a:t>
          </a:r>
        </a:p>
      </dsp:txBody>
      <dsp:txXfrm>
        <a:off x="4047245" y="1986369"/>
        <a:ext cx="2833338" cy="1700003"/>
      </dsp:txXfrm>
    </dsp:sp>
    <dsp:sp modelId="{136C73BE-6BF8-4627-AA4D-3F7D238C8685}">
      <dsp:nvSpPr>
        <dsp:cNvPr id="0" name=""/>
        <dsp:cNvSpPr/>
      </dsp:nvSpPr>
      <dsp:spPr>
        <a:xfrm>
          <a:off x="7163917" y="1986369"/>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22 Pending Distributor License Applications</a:t>
          </a:r>
        </a:p>
      </dsp:txBody>
      <dsp:txXfrm>
        <a:off x="7163917" y="1986369"/>
        <a:ext cx="2833338" cy="1700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9B1BD-275F-4759-851B-6A73D074A8E6}">
      <dsp:nvSpPr>
        <dsp:cNvPr id="0" name=""/>
        <dsp:cNvSpPr/>
      </dsp:nvSpPr>
      <dsp:spPr>
        <a:xfrm>
          <a:off x="0" y="218457"/>
          <a:ext cx="6666833"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Unlicensed Sale by Non-licensees</a:t>
          </a:r>
        </a:p>
      </dsp:txBody>
      <dsp:txXfrm>
        <a:off x="24588" y="243045"/>
        <a:ext cx="6617657" cy="454509"/>
      </dsp:txXfrm>
    </dsp:sp>
    <dsp:sp modelId="{7AF95C9A-7423-4508-999E-FC9CF276509E}">
      <dsp:nvSpPr>
        <dsp:cNvPr id="0" name=""/>
        <dsp:cNvSpPr/>
      </dsp:nvSpPr>
      <dsp:spPr>
        <a:xfrm>
          <a:off x="0" y="782622"/>
          <a:ext cx="6666833" cy="503685"/>
        </a:xfrm>
        <a:prstGeom prst="round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Unlicensed Sale by License</a:t>
          </a:r>
        </a:p>
      </dsp:txBody>
      <dsp:txXfrm>
        <a:off x="24588" y="807210"/>
        <a:ext cx="6617657" cy="454509"/>
      </dsp:txXfrm>
    </dsp:sp>
    <dsp:sp modelId="{8851E815-BD2B-4332-9521-B3B3DC73DF5E}">
      <dsp:nvSpPr>
        <dsp:cNvPr id="0" name=""/>
        <dsp:cNvSpPr/>
      </dsp:nvSpPr>
      <dsp:spPr>
        <a:xfrm>
          <a:off x="0" y="1346787"/>
          <a:ext cx="6666833" cy="50368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Sales to Minors</a:t>
          </a:r>
        </a:p>
      </dsp:txBody>
      <dsp:txXfrm>
        <a:off x="24588" y="1371375"/>
        <a:ext cx="6617657" cy="454509"/>
      </dsp:txXfrm>
    </dsp:sp>
    <dsp:sp modelId="{D55C92DE-C176-4357-BEF8-B7C5CF59D009}">
      <dsp:nvSpPr>
        <dsp:cNvPr id="0" name=""/>
        <dsp:cNvSpPr/>
      </dsp:nvSpPr>
      <dsp:spPr>
        <a:xfrm>
          <a:off x="0" y="1910952"/>
          <a:ext cx="6666833" cy="503685"/>
        </a:xfrm>
        <a:prstGeom prst="round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Failure to Verify Age</a:t>
          </a:r>
        </a:p>
      </dsp:txBody>
      <dsp:txXfrm>
        <a:off x="24588" y="1935540"/>
        <a:ext cx="6617657" cy="454509"/>
      </dsp:txXfrm>
    </dsp:sp>
    <dsp:sp modelId="{34F7B029-59CC-444F-8142-8F0C6F31FC82}">
      <dsp:nvSpPr>
        <dsp:cNvPr id="0" name=""/>
        <dsp:cNvSpPr/>
      </dsp:nvSpPr>
      <dsp:spPr>
        <a:xfrm>
          <a:off x="0" y="2475117"/>
          <a:ext cx="6666833" cy="50368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Minors in Age-Controlled Locations</a:t>
          </a:r>
        </a:p>
      </dsp:txBody>
      <dsp:txXfrm>
        <a:off x="24588" y="2499705"/>
        <a:ext cx="6617657" cy="454509"/>
      </dsp:txXfrm>
    </dsp:sp>
    <dsp:sp modelId="{B15744A1-ED43-484C-9F10-3D6171591CA3}">
      <dsp:nvSpPr>
        <dsp:cNvPr id="0" name=""/>
        <dsp:cNvSpPr/>
      </dsp:nvSpPr>
      <dsp:spPr>
        <a:xfrm>
          <a:off x="0" y="3039282"/>
          <a:ext cx="6666833" cy="503685"/>
        </a:xfrm>
        <a:prstGeom prst="round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Sales of Tobacco Products not in Original Sealed Package</a:t>
          </a:r>
        </a:p>
      </dsp:txBody>
      <dsp:txXfrm>
        <a:off x="24588" y="3063870"/>
        <a:ext cx="6617657" cy="454509"/>
      </dsp:txXfrm>
    </dsp:sp>
    <dsp:sp modelId="{4316990F-3AB3-4129-8237-EE99E8BAA2F6}">
      <dsp:nvSpPr>
        <dsp:cNvPr id="0" name=""/>
        <dsp:cNvSpPr/>
      </dsp:nvSpPr>
      <dsp:spPr>
        <a:xfrm>
          <a:off x="0" y="3603447"/>
          <a:ext cx="6666833" cy="50368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Sale of Tobacco Products not in Child-Resistant Packaging</a:t>
          </a:r>
        </a:p>
      </dsp:txBody>
      <dsp:txXfrm>
        <a:off x="24588" y="3628035"/>
        <a:ext cx="6617657" cy="454509"/>
      </dsp:txXfrm>
    </dsp:sp>
    <dsp:sp modelId="{D4B3C71D-6352-4785-847E-8F1C123E0835}">
      <dsp:nvSpPr>
        <dsp:cNvPr id="0" name=""/>
        <dsp:cNvSpPr/>
      </dsp:nvSpPr>
      <dsp:spPr>
        <a:xfrm>
          <a:off x="0" y="4167612"/>
          <a:ext cx="6666833" cy="503685"/>
        </a:xfrm>
        <a:prstGeom prst="round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Sale of Tobacco Products Knowingly Attractive to Minors</a:t>
          </a:r>
        </a:p>
      </dsp:txBody>
      <dsp:txXfrm>
        <a:off x="24588" y="4192200"/>
        <a:ext cx="6617657" cy="454509"/>
      </dsp:txXfrm>
    </dsp:sp>
    <dsp:sp modelId="{8D42AD05-AE6F-4C5E-AEC4-86DCD7FAC584}">
      <dsp:nvSpPr>
        <dsp:cNvPr id="0" name=""/>
        <dsp:cNvSpPr/>
      </dsp:nvSpPr>
      <dsp:spPr>
        <a:xfrm>
          <a:off x="0" y="4731777"/>
          <a:ext cx="6666833" cy="50368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Providing Free Samples</a:t>
          </a:r>
        </a:p>
      </dsp:txBody>
      <dsp:txXfrm>
        <a:off x="24588" y="4756365"/>
        <a:ext cx="6617657"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AAEF1-2C4D-4E4D-AA3F-9FEC6D3743F2}">
      <dsp:nvSpPr>
        <dsp:cNvPr id="0" name=""/>
        <dsp:cNvSpPr/>
      </dsp:nvSpPr>
      <dsp:spPr>
        <a:xfrm>
          <a:off x="3364992" y="2177"/>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First Violation-Imposition of a one-day suspension and $1,000.00 fine</a:t>
          </a:r>
        </a:p>
      </dsp:txBody>
      <dsp:txXfrm>
        <a:off x="3416125" y="53310"/>
        <a:ext cx="3683350" cy="945199"/>
      </dsp:txXfrm>
    </dsp:sp>
    <dsp:sp modelId="{EA2C6E17-F803-407F-AE22-9A2535554244}">
      <dsp:nvSpPr>
        <dsp:cNvPr id="0" name=""/>
        <dsp:cNvSpPr/>
      </dsp:nvSpPr>
      <dsp:spPr>
        <a:xfrm>
          <a:off x="3364992" y="1102016"/>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Second Violation at a location within three years of the first such violation-Imposition of a seven-day suspension and $4,000.00 fine</a:t>
          </a:r>
        </a:p>
      </dsp:txBody>
      <dsp:txXfrm>
        <a:off x="3416125" y="1153149"/>
        <a:ext cx="3683350" cy="945199"/>
      </dsp:txXfrm>
    </dsp:sp>
    <dsp:sp modelId="{2A74727B-E5A9-49E6-89E4-248458CF70D3}">
      <dsp:nvSpPr>
        <dsp:cNvPr id="0" name=""/>
        <dsp:cNvSpPr/>
      </dsp:nvSpPr>
      <dsp:spPr>
        <a:xfrm>
          <a:off x="3364992"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Third Violation at a location within three years of the first such violation-imposition of a thirty-day suspension and a $7,000.00 fine</a:t>
          </a:r>
        </a:p>
      </dsp:txBody>
      <dsp:txXfrm>
        <a:off x="3416125" y="2252988"/>
        <a:ext cx="3683350" cy="945199"/>
      </dsp:txXfrm>
    </dsp:sp>
    <dsp:sp modelId="{5D29E931-DC53-489B-889B-567478292CDA}">
      <dsp:nvSpPr>
        <dsp:cNvPr id="0" name=""/>
        <dsp:cNvSpPr/>
      </dsp:nvSpPr>
      <dsp:spPr>
        <a:xfrm>
          <a:off x="3364992" y="3301694"/>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Generally, after a fourth violation at a location within three years of the first such violation, permanent revocation of the licensee's license will be imposed. </a:t>
          </a:r>
        </a:p>
      </dsp:txBody>
      <dsp:txXfrm>
        <a:off x="3416125" y="3352827"/>
        <a:ext cx="3683350" cy="945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B9EA-1924-452C-A840-A33200E75066}">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5D5DF-3100-4662-9393-107E8E91E558}">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A78ACF-D368-423A-9CA7-72D9ACC45C7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dirty="0"/>
            <a:t>If the Agent issues an Administrative Citation, it is filed with ABC along with the Incident Report and any supporting documentation. From incident date to filing of the Citations generally takes up to 6 weeks. SIU submits the case files electronically to ABC.</a:t>
          </a:r>
        </a:p>
      </dsp:txBody>
      <dsp:txXfrm>
        <a:off x="1437631" y="531"/>
        <a:ext cx="9077968" cy="1244702"/>
      </dsp:txXfrm>
    </dsp:sp>
    <dsp:sp modelId="{609CC27C-71B9-4BC5-BB75-7DCEC9E64A35}">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092E3-A32F-417E-84FB-6F3114268EF4}">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86FD09-8B15-4835-818F-A3490DC3215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rtl="0">
            <a:lnSpc>
              <a:spcPct val="90000"/>
            </a:lnSpc>
            <a:spcBef>
              <a:spcPct val="0"/>
            </a:spcBef>
            <a:spcAft>
              <a:spcPct val="35000"/>
            </a:spcAft>
            <a:buNone/>
          </a:pPr>
          <a:r>
            <a:rPr lang="en-US" sz="1900" kern="1200" dirty="0"/>
            <a:t>Upon receipt, the Case File is prepared, the documents reviewed and printed, evidence is analyzed, and </a:t>
          </a:r>
          <a:r>
            <a:rPr lang="en-US" sz="1900" kern="1200" dirty="0">
              <a:latin typeface="Calibri Light" panose="020F0302020204030204"/>
            </a:rPr>
            <a:t>if</a:t>
          </a:r>
          <a:r>
            <a:rPr lang="en-US" sz="1900" kern="1200" dirty="0"/>
            <a:t> violations</a:t>
          </a:r>
          <a:r>
            <a:rPr lang="en-US" sz="1900" kern="1200" dirty="0">
              <a:latin typeface="Calibri Light" panose="020F0302020204030204"/>
            </a:rPr>
            <a:t> are</a:t>
          </a:r>
          <a:r>
            <a:rPr lang="en-US" sz="1900" kern="1200" dirty="0"/>
            <a:t> established then a proposed settlement Agreement is drawn up and presented to the Establishment.</a:t>
          </a:r>
        </a:p>
      </dsp:txBody>
      <dsp:txXfrm>
        <a:off x="1437631" y="1556410"/>
        <a:ext cx="9077968" cy="1244702"/>
      </dsp:txXfrm>
    </dsp:sp>
    <dsp:sp modelId="{BB016609-4CD2-4DE4-9E45-007CFB81DF74}">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ED045-E94A-4D39-A09F-043034D86A22}">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C8A36B-1326-42A5-9DE2-A69E95B4E8F6}">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dirty="0"/>
            <a:t>Upon review by ABC, if required evidence has not been provided and/or the citation is deficient, then the Citation is Dismissed or Reduced to a Warning with Notice served to the SIU Commander, Agent, and the Licensee.</a:t>
          </a:r>
        </a:p>
      </dsp:txBody>
      <dsp:txXfrm>
        <a:off x="1437631" y="3112289"/>
        <a:ext cx="9077968" cy="1244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5CDBE-B936-4E88-96B4-F84E304D56D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A6525-6CAB-4C21-961E-53244066024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The Establishment has</a:t>
          </a:r>
          <a:r>
            <a:rPr lang="en-US" sz="1700" kern="1200" dirty="0">
              <a:latin typeface="Calibri Light" panose="020F0302020204030204"/>
            </a:rPr>
            <a:t> 30 </a:t>
          </a:r>
          <a:r>
            <a:rPr lang="en-US" sz="1700" kern="1200" dirty="0"/>
            <a:t>days to respond and upon acceptance, they are allotted time to pay the Fine and serve the suspension date, if applicable. The instructions and Poster are provided to the Licensee prior to the suspension date. Once </a:t>
          </a:r>
          <a:r>
            <a:rPr lang="en-US" sz="1700" kern="1200" dirty="0">
              <a:latin typeface="Calibri Light" panose="020F0302020204030204"/>
            </a:rPr>
            <a:t>served, the licensee must provide</a:t>
          </a:r>
          <a:r>
            <a:rPr lang="en-US" sz="1700" kern="1200" dirty="0"/>
            <a:t> the Daily Receipts and photographic evidence that the Poster was in plain view for the </a:t>
          </a:r>
          <a:r>
            <a:rPr lang="en-US" sz="1700" kern="1200" dirty="0">
              <a:latin typeface="Calibri Light" panose="020F0302020204030204"/>
            </a:rPr>
            <a:t>customers</a:t>
          </a:r>
          <a:r>
            <a:rPr lang="en-US" sz="1700" kern="1200" dirty="0"/>
            <a:t> to prove</a:t>
          </a:r>
          <a:r>
            <a:rPr lang="en-US" sz="1700" kern="1200" dirty="0">
              <a:latin typeface="Calibri Light" panose="020F0302020204030204"/>
            </a:rPr>
            <a:t> the</a:t>
          </a:r>
          <a:r>
            <a:rPr lang="en-US" sz="1700" kern="1200" dirty="0"/>
            <a:t> suspension was served.</a:t>
          </a:r>
        </a:p>
      </dsp:txBody>
      <dsp:txXfrm>
        <a:off x="696297" y="538547"/>
        <a:ext cx="4171627" cy="2590157"/>
      </dsp:txXfrm>
    </dsp:sp>
    <dsp:sp modelId="{93E18B28-78B1-494E-8D0A-8173A7DF333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30017-A61F-46D8-866A-7ED6C9720F8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Upon receipt of the signed Agreement</a:t>
          </a:r>
          <a:r>
            <a:rPr lang="en-US" sz="1700" kern="1200" dirty="0">
              <a:latin typeface="Calibri Light" panose="020F0302020204030204"/>
            </a:rPr>
            <a:t> by the licensee</a:t>
          </a:r>
          <a:r>
            <a:rPr lang="en-US" sz="1700" kern="1200" dirty="0"/>
            <a:t>,</a:t>
          </a:r>
          <a:r>
            <a:rPr lang="en-US" sz="1700" kern="1200" dirty="0">
              <a:latin typeface="Calibri Light" panose="020F0302020204030204"/>
            </a:rPr>
            <a:t> the Agreement is</a:t>
          </a:r>
          <a:r>
            <a:rPr lang="en-US" sz="1700" kern="1200" dirty="0"/>
            <a:t> signed by the Citation Manager and forwarded to the Director for his review and </a:t>
          </a:r>
          <a:r>
            <a:rPr lang="en-US" sz="1700" kern="1200" dirty="0">
              <a:latin typeface="Calibri Light" panose="020F0302020204030204"/>
            </a:rPr>
            <a:t>approval</a:t>
          </a:r>
          <a:r>
            <a:rPr lang="en-US" sz="1700" kern="1200" dirty="0"/>
            <a:t>. Once approved, and </a:t>
          </a:r>
          <a:r>
            <a:rPr lang="en-US" sz="1700" kern="1200" dirty="0">
              <a:latin typeface="Calibri Light" panose="020F0302020204030204"/>
            </a:rPr>
            <a:t>the fine</a:t>
          </a:r>
          <a:r>
            <a:rPr lang="en-US" sz="1700" kern="1200" dirty="0"/>
            <a:t> is paid and processed, a </a:t>
          </a:r>
          <a:r>
            <a:rPr lang="en-US" sz="1700" kern="1200" dirty="0">
              <a:latin typeface="Calibri Light" panose="020F0302020204030204"/>
            </a:rPr>
            <a:t>completed copy</a:t>
          </a:r>
          <a:r>
            <a:rPr lang="en-US" sz="1700" kern="1200" dirty="0"/>
            <a:t> is provided to the Licensee for their records.</a:t>
          </a:r>
        </a:p>
      </dsp:txBody>
      <dsp:txXfrm>
        <a:off x="5991936" y="538547"/>
        <a:ext cx="4171627" cy="2590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A36D9-0FAE-4F6E-A697-94E2493E1671}">
      <dsp:nvSpPr>
        <dsp:cNvPr id="0" name=""/>
        <dsp:cNvSpPr/>
      </dsp:nvSpPr>
      <dsp:spPr>
        <a:xfrm>
          <a:off x="0" y="22066"/>
          <a:ext cx="6666833" cy="26674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Should the Licensee not accept the proposed Settlement, then the matter is forwarded to the Staff Attorney to </a:t>
          </a:r>
          <a:r>
            <a:rPr lang="en-US" sz="2600" kern="1200" dirty="0">
              <a:latin typeface="Calibri Light" panose="020F0302020204030204"/>
            </a:rPr>
            <a:t>be prosecuted</a:t>
          </a:r>
          <a:r>
            <a:rPr lang="en-US" sz="2600" kern="1200" dirty="0"/>
            <a:t> before </a:t>
          </a:r>
          <a:r>
            <a:rPr lang="en-US" sz="2600" kern="1200" dirty="0">
              <a:latin typeface="Calibri Light" panose="020F0302020204030204"/>
            </a:rPr>
            <a:t>an appointed, impartial,</a:t>
          </a:r>
          <a:r>
            <a:rPr lang="en-US" sz="2600" kern="1200" dirty="0"/>
            <a:t> Hearing Officer.</a:t>
          </a:r>
        </a:p>
      </dsp:txBody>
      <dsp:txXfrm>
        <a:off x="130214" y="152280"/>
        <a:ext cx="6406405" cy="2407025"/>
      </dsp:txXfrm>
    </dsp:sp>
    <dsp:sp modelId="{9AD165B5-74F0-4BC3-B128-CB6900DF6C69}">
      <dsp:nvSpPr>
        <dsp:cNvPr id="0" name=""/>
        <dsp:cNvSpPr/>
      </dsp:nvSpPr>
      <dsp:spPr>
        <a:xfrm>
          <a:off x="0" y="2764400"/>
          <a:ext cx="6666833" cy="266745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 Citation HOLD remains on the Tobacco License pending the resolution of the outstanding citations and if necessary, a temporary License is provided, allowing the business to remain open until all terms of the Agreement have been met.</a:t>
          </a:r>
        </a:p>
      </dsp:txBody>
      <dsp:txXfrm>
        <a:off x="130214" y="2894614"/>
        <a:ext cx="6406405" cy="2407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4698B-C82A-4BE6-AB1B-B04F7998D5A5}">
      <dsp:nvSpPr>
        <dsp:cNvPr id="0" name=""/>
        <dsp:cNvSpPr/>
      </dsp:nvSpPr>
      <dsp:spPr>
        <a:xfrm>
          <a:off x="3364992" y="1195"/>
          <a:ext cx="3785616" cy="6958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From 1/1/2023 to 8/8/2023 a </a:t>
          </a:r>
          <a:r>
            <a:rPr lang="en-US" sz="1700" kern="1200" dirty="0">
              <a:latin typeface="Calibri Light" panose="020F0302020204030204"/>
            </a:rPr>
            <a:t>total</a:t>
          </a:r>
          <a:r>
            <a:rPr lang="en-US" sz="1700" kern="1200" dirty="0"/>
            <a:t> of 89 Citations have been filed with NMABC.</a:t>
          </a:r>
        </a:p>
      </dsp:txBody>
      <dsp:txXfrm>
        <a:off x="3398960" y="35163"/>
        <a:ext cx="3717680" cy="627895"/>
      </dsp:txXfrm>
    </dsp:sp>
    <dsp:sp modelId="{E3CCFC80-F9D5-4168-8B46-BBF88E493023}">
      <dsp:nvSpPr>
        <dsp:cNvPr id="0" name=""/>
        <dsp:cNvSpPr/>
      </dsp:nvSpPr>
      <dsp:spPr>
        <a:xfrm>
          <a:off x="3364992" y="731818"/>
          <a:ext cx="3785616" cy="69583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3 for Failure to Display License</a:t>
          </a:r>
        </a:p>
      </dsp:txBody>
      <dsp:txXfrm>
        <a:off x="3398960" y="765786"/>
        <a:ext cx="3717680" cy="627895"/>
      </dsp:txXfrm>
    </dsp:sp>
    <dsp:sp modelId="{2CD4A5E5-931E-4DEC-A1BE-8F462A8AAABD}">
      <dsp:nvSpPr>
        <dsp:cNvPr id="0" name=""/>
        <dsp:cNvSpPr/>
      </dsp:nvSpPr>
      <dsp:spPr>
        <a:xfrm>
          <a:off x="3364992" y="1462441"/>
          <a:ext cx="3785616" cy="69583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1 Minor In </a:t>
          </a:r>
          <a:r>
            <a:rPr lang="en-US" sz="1700" kern="1200" dirty="0">
              <a:latin typeface="Calibri Light" panose="020F0302020204030204"/>
            </a:rPr>
            <a:t>Controlled</a:t>
          </a:r>
          <a:r>
            <a:rPr lang="en-US" sz="1700" kern="1200" dirty="0"/>
            <a:t> Location</a:t>
          </a:r>
        </a:p>
      </dsp:txBody>
      <dsp:txXfrm>
        <a:off x="3398960" y="1496409"/>
        <a:ext cx="3717680" cy="627895"/>
      </dsp:txXfrm>
    </dsp:sp>
    <dsp:sp modelId="{C646DF4A-6D0A-4C0D-A984-A49C4081340A}">
      <dsp:nvSpPr>
        <dsp:cNvPr id="0" name=""/>
        <dsp:cNvSpPr/>
      </dsp:nvSpPr>
      <dsp:spPr>
        <a:xfrm>
          <a:off x="3364992" y="2193064"/>
          <a:ext cx="3785616" cy="69583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2 Unlicensed Sale by Licensee</a:t>
          </a:r>
        </a:p>
      </dsp:txBody>
      <dsp:txXfrm>
        <a:off x="3398960" y="2227032"/>
        <a:ext cx="3717680" cy="627895"/>
      </dsp:txXfrm>
    </dsp:sp>
    <dsp:sp modelId="{386BB2FE-17F6-4672-8FCB-1FE5D534149D}">
      <dsp:nvSpPr>
        <dsp:cNvPr id="0" name=""/>
        <dsp:cNvSpPr/>
      </dsp:nvSpPr>
      <dsp:spPr>
        <a:xfrm>
          <a:off x="3364992" y="2923688"/>
          <a:ext cx="3785616" cy="69583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16 Failure to Verify Age</a:t>
          </a:r>
        </a:p>
      </dsp:txBody>
      <dsp:txXfrm>
        <a:off x="3398960" y="2957656"/>
        <a:ext cx="3717680" cy="627895"/>
      </dsp:txXfrm>
    </dsp:sp>
    <dsp:sp modelId="{6F4402A3-097F-495E-894B-820B547F38E6}">
      <dsp:nvSpPr>
        <dsp:cNvPr id="0" name=""/>
        <dsp:cNvSpPr/>
      </dsp:nvSpPr>
      <dsp:spPr>
        <a:xfrm>
          <a:off x="3364992" y="3654311"/>
          <a:ext cx="3785616" cy="6958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67 Sales to Minor</a:t>
          </a:r>
        </a:p>
      </dsp:txBody>
      <dsp:txXfrm>
        <a:off x="3398960" y="3688279"/>
        <a:ext cx="3717680" cy="6278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775E-460B-D84C-3704-2921CDB6C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088F09-09C5-59A9-A6F8-D1BB8CBDA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A48DC-D2D0-6624-D7D6-336D58879082}"/>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5" name="Footer Placeholder 4">
            <a:extLst>
              <a:ext uri="{FF2B5EF4-FFF2-40B4-BE49-F238E27FC236}">
                <a16:creationId xmlns:a16="http://schemas.microsoft.com/office/drawing/2014/main" id="{E8D23917-D9CD-BD86-6DD7-1C0525A144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47212E-D877-F461-0164-447910FCF69E}"/>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107241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C59D-2922-2D58-90B0-7222DE088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DEA576-5F4B-0B35-E7B3-6277E24F9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6C4B7-037A-B436-59D6-C06D76114915}"/>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5" name="Footer Placeholder 4">
            <a:extLst>
              <a:ext uri="{FF2B5EF4-FFF2-40B4-BE49-F238E27FC236}">
                <a16:creationId xmlns:a16="http://schemas.microsoft.com/office/drawing/2014/main" id="{070BAF9F-D705-C916-53B8-0AEB47748C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A0B71A-C778-8B52-3128-EE86167DD73F}"/>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138645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835ED-A760-8970-82C2-191FBE3121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4FE862-F471-7AC6-A94C-286DFF828B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33359-EE2A-AF28-DB41-FC1E229986A3}"/>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5" name="Footer Placeholder 4">
            <a:extLst>
              <a:ext uri="{FF2B5EF4-FFF2-40B4-BE49-F238E27FC236}">
                <a16:creationId xmlns:a16="http://schemas.microsoft.com/office/drawing/2014/main" id="{6B8FDD57-0940-9239-0194-FEA9A6EF5B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3623CA-28C4-1F6F-9940-4E701D7320AF}"/>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245426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C3CE-6459-539C-33EC-A3FDBE260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8FC3-EC01-8BE2-6213-B21122B8DF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838EB-DCD9-B84E-BB4A-FE82D91D81AB}"/>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5" name="Footer Placeholder 4">
            <a:extLst>
              <a:ext uri="{FF2B5EF4-FFF2-40B4-BE49-F238E27FC236}">
                <a16:creationId xmlns:a16="http://schemas.microsoft.com/office/drawing/2014/main" id="{529CB4AF-BD00-298B-D259-2A2CDE2418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70C1C4-4815-B802-3DFB-C2D8451A033E}"/>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410627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1045-3B1F-7812-18B3-8F510E5A35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8745E-01B6-A9BC-9A68-C1656D121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439F1F-2413-C80E-B24D-40C29E9B28C2}"/>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5" name="Footer Placeholder 4">
            <a:extLst>
              <a:ext uri="{FF2B5EF4-FFF2-40B4-BE49-F238E27FC236}">
                <a16:creationId xmlns:a16="http://schemas.microsoft.com/office/drawing/2014/main" id="{AF9846AD-4A78-609A-2F5B-6E2522AE90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84E297-514C-43D1-6A73-E2DBCB0475A4}"/>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156744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7836-D32B-0EFD-9467-A6F0D37D2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DE083-A5CF-A97B-D05B-9D32E34C94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6F5EC-E301-3304-7064-1C5871E73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84123D-6EBB-18AB-4553-68B161A48CCD}"/>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6" name="Footer Placeholder 5">
            <a:extLst>
              <a:ext uri="{FF2B5EF4-FFF2-40B4-BE49-F238E27FC236}">
                <a16:creationId xmlns:a16="http://schemas.microsoft.com/office/drawing/2014/main" id="{530DA43E-36E5-372D-6CA4-EAB16297E5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4DEE37-DECC-860B-B886-DD4E2906C6D8}"/>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226017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7678-3ED7-EDF2-0CC4-FF8BFAE1C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EF0CF3-DDA9-7DAD-13A6-0B738BB61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A6E813-D009-770F-BBEC-EE730D166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E189B-56DD-2375-D98A-4C9624830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42CE9-F9BE-26F4-33B3-6125302994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2EB90-46AD-1DE3-C402-3C3F9B45D710}"/>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8" name="Footer Placeholder 7">
            <a:extLst>
              <a:ext uri="{FF2B5EF4-FFF2-40B4-BE49-F238E27FC236}">
                <a16:creationId xmlns:a16="http://schemas.microsoft.com/office/drawing/2014/main" id="{52ADFDF5-56DF-D27E-E943-9906CA9245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65B8E69-B5DE-EBB1-C350-043F3205408F}"/>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29876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FED6-A26C-B2E6-DD3D-F47BE7791D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4F686-84F0-A497-2168-4C76D8C0CFDB}"/>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4" name="Footer Placeholder 3">
            <a:extLst>
              <a:ext uri="{FF2B5EF4-FFF2-40B4-BE49-F238E27FC236}">
                <a16:creationId xmlns:a16="http://schemas.microsoft.com/office/drawing/2014/main" id="{75249FE0-217C-E7F5-E54D-759E96E4CA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ACF3F92-44F0-D301-B749-6758FC90E820}"/>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360231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C4ABCB-ED25-6C3F-0F62-4D024E483855}"/>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3" name="Footer Placeholder 2">
            <a:extLst>
              <a:ext uri="{FF2B5EF4-FFF2-40B4-BE49-F238E27FC236}">
                <a16:creationId xmlns:a16="http://schemas.microsoft.com/office/drawing/2014/main" id="{9EDE72B1-C5B0-DC3E-FC39-BEB8595ED6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1C6207-278E-0E25-716B-2606F99C39CD}"/>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126926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3B40-56E0-9B64-9BE4-F4486785C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86BC90-4A1E-C53B-42AA-0CFEDFCC8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7C351A-BC08-2EF8-AF16-0FED7420E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C09BF-AAD3-875B-19C4-48C3867E07EA}"/>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6" name="Footer Placeholder 5">
            <a:extLst>
              <a:ext uri="{FF2B5EF4-FFF2-40B4-BE49-F238E27FC236}">
                <a16:creationId xmlns:a16="http://schemas.microsoft.com/office/drawing/2014/main" id="{BAB5C80E-85B1-9E82-81E5-181E79F6F5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EA1CCA-76B1-127A-ECE7-B0C16FAF1C46}"/>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53563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6788-364F-B74D-86E1-F7E44F74E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5BA94B-0F86-2F8D-ACC9-A8F2A616E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E28E43-228B-80E4-9A60-5C4C3EA4F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C52B5-625E-6895-5687-BF429CC76A3B}"/>
              </a:ext>
            </a:extLst>
          </p:cNvPr>
          <p:cNvSpPr>
            <a:spLocks noGrp="1"/>
          </p:cNvSpPr>
          <p:nvPr>
            <p:ph type="dt" sz="half" idx="10"/>
          </p:nvPr>
        </p:nvSpPr>
        <p:spPr/>
        <p:txBody>
          <a:bodyPr/>
          <a:lstStyle/>
          <a:p>
            <a:fld id="{5CACFFDE-5FC5-4A92-9DF9-D04EBA47683F}" type="datetimeFigureOut">
              <a:rPr lang="en-US" smtClean="0"/>
              <a:t>10/4/2023</a:t>
            </a:fld>
            <a:endParaRPr lang="en-US" dirty="0"/>
          </a:p>
        </p:txBody>
      </p:sp>
      <p:sp>
        <p:nvSpPr>
          <p:cNvPr id="6" name="Footer Placeholder 5">
            <a:extLst>
              <a:ext uri="{FF2B5EF4-FFF2-40B4-BE49-F238E27FC236}">
                <a16:creationId xmlns:a16="http://schemas.microsoft.com/office/drawing/2014/main" id="{0C6AE484-8926-1F59-2405-5AE092020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7D2BA3-7443-E1B0-CADE-4C4D5D0B964D}"/>
              </a:ext>
            </a:extLst>
          </p:cNvPr>
          <p:cNvSpPr>
            <a:spLocks noGrp="1"/>
          </p:cNvSpPr>
          <p:nvPr>
            <p:ph type="sldNum" sz="quarter" idx="12"/>
          </p:nvPr>
        </p:nvSpPr>
        <p:spPr/>
        <p:txBody>
          <a:bodyPr/>
          <a:lstStyle/>
          <a:p>
            <a:fld id="{2367AD2F-B2D2-44CD-A23A-B21FFEC81698}" type="slidenum">
              <a:rPr lang="en-US" smtClean="0"/>
              <a:t>‹#›</a:t>
            </a:fld>
            <a:endParaRPr lang="en-US" dirty="0"/>
          </a:p>
        </p:txBody>
      </p:sp>
    </p:spTree>
    <p:extLst>
      <p:ext uri="{BB962C8B-B14F-4D97-AF65-F5344CB8AC3E}">
        <p14:creationId xmlns:p14="http://schemas.microsoft.com/office/powerpoint/2010/main" val="348687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9BA04-CE7D-A0AC-967C-A62E1618E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D2FD4-8DF1-93EE-7D2E-06ADD5E83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F67F4-2645-870E-D8D8-EDB29F894B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CFFDE-5FC5-4A92-9DF9-D04EBA47683F}" type="datetimeFigureOut">
              <a:rPr lang="en-US" smtClean="0"/>
              <a:t>10/4/2023</a:t>
            </a:fld>
            <a:endParaRPr lang="en-US" dirty="0"/>
          </a:p>
        </p:txBody>
      </p:sp>
      <p:sp>
        <p:nvSpPr>
          <p:cNvPr id="5" name="Footer Placeholder 4">
            <a:extLst>
              <a:ext uri="{FF2B5EF4-FFF2-40B4-BE49-F238E27FC236}">
                <a16:creationId xmlns:a16="http://schemas.microsoft.com/office/drawing/2014/main" id="{9BAD0580-EA8B-178A-A672-1A64A83C0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B80EFA-0752-0E72-6760-BA7BF0BEA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7AD2F-B2D2-44CD-A23A-B21FFEC81698}" type="slidenum">
              <a:rPr lang="en-US" smtClean="0"/>
              <a:t>‹#›</a:t>
            </a:fld>
            <a:endParaRPr lang="en-US" dirty="0"/>
          </a:p>
        </p:txBody>
      </p:sp>
    </p:spTree>
    <p:extLst>
      <p:ext uri="{BB962C8B-B14F-4D97-AF65-F5344CB8AC3E}">
        <p14:creationId xmlns:p14="http://schemas.microsoft.com/office/powerpoint/2010/main" val="281523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everly.Kennedy@rld.nm.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pi.realfile.rtsclients.com/PublicFiles/1ee897135beb4b1c82715d36398de4c5/02c29c52-bc09-41d2-8b41-5a08ec472c11/Complaint%20Form%20revised%207.7.2021.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rld.nm.gov/abc/tobacco-licens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AA159D4-F643-98EB-2975-9E50E2FC91C1}"/>
              </a:ext>
            </a:extLst>
          </p:cNvPr>
          <p:cNvSpPr>
            <a:spLocks noGrp="1"/>
          </p:cNvSpPr>
          <p:nvPr>
            <p:ph type="ctrTitle"/>
          </p:nvPr>
        </p:nvSpPr>
        <p:spPr>
          <a:xfrm>
            <a:off x="2558716" y="955309"/>
            <a:ext cx="7074568" cy="2898975"/>
          </a:xfrm>
        </p:spPr>
        <p:txBody>
          <a:bodyPr>
            <a:normAutofit fontScale="90000"/>
          </a:bodyPr>
          <a:lstStyle/>
          <a:p>
            <a:r>
              <a:rPr lang="en-US" sz="5600" dirty="0">
                <a:solidFill>
                  <a:srgbClr val="FFFFFF"/>
                </a:solidFill>
              </a:rPr>
              <a:t>Tobacco Licensing </a:t>
            </a:r>
            <a:r>
              <a:rPr lang="en-US" sz="5600">
                <a:solidFill>
                  <a:srgbClr val="FFFFFF"/>
                </a:solidFill>
              </a:rPr>
              <a:t>and Compliance with </a:t>
            </a:r>
            <a:r>
              <a:rPr lang="en-US" sz="5600" dirty="0">
                <a:solidFill>
                  <a:srgbClr val="FFFFFF"/>
                </a:solidFill>
              </a:rPr>
              <a:t>The Alcoholic Beverage Control Division. </a:t>
            </a:r>
          </a:p>
        </p:txBody>
      </p:sp>
      <p:sp>
        <p:nvSpPr>
          <p:cNvPr id="1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81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B66568-827A-EC23-57D6-445C7317B68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Tutorial to Tobacco Section of Alcoholic Beverage Control Division</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A9F8A61E-5867-5CBB-367C-F008F972B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6526" y="727787"/>
            <a:ext cx="7975474" cy="4562669"/>
          </a:xfrm>
          <a:prstGeom prst="rect">
            <a:avLst/>
          </a:prstGeom>
        </p:spPr>
      </p:pic>
    </p:spTree>
    <p:extLst>
      <p:ext uri="{BB962C8B-B14F-4D97-AF65-F5344CB8AC3E}">
        <p14:creationId xmlns:p14="http://schemas.microsoft.com/office/powerpoint/2010/main" val="207520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omputer&#10;&#10;Description automatically generated with low confidence">
            <a:extLst>
              <a:ext uri="{FF2B5EF4-FFF2-40B4-BE49-F238E27FC236}">
                <a16:creationId xmlns:a16="http://schemas.microsoft.com/office/drawing/2014/main" id="{B9011AAD-FFFF-50E5-E12D-B19ECB3A45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315"/>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11115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74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7D221-6F7D-230E-AF50-15597FAD9BD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Application &amp; Posters Page</a:t>
            </a:r>
          </a:p>
        </p:txBody>
      </p:sp>
      <p:pic>
        <p:nvPicPr>
          <p:cNvPr id="5" name="Content Placeholder 4" descr="A screenshot of a website&#10;&#10;Description automatically generated with medium confidence">
            <a:extLst>
              <a:ext uri="{FF2B5EF4-FFF2-40B4-BE49-F238E27FC236}">
                <a16:creationId xmlns:a16="http://schemas.microsoft.com/office/drawing/2014/main" id="{7347E45F-6CB7-45F3-C5F6-25F128E743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7573" y="0"/>
            <a:ext cx="6936228" cy="6866866"/>
          </a:xfrm>
          <a:prstGeom prst="rect">
            <a:avLst/>
          </a:prstGeom>
        </p:spPr>
      </p:pic>
    </p:spTree>
    <p:extLst>
      <p:ext uri="{BB962C8B-B14F-4D97-AF65-F5344CB8AC3E}">
        <p14:creationId xmlns:p14="http://schemas.microsoft.com/office/powerpoint/2010/main" val="235404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EF59-DD24-5FE3-554C-3B886B6596E2}"/>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Posted Poster</a:t>
            </a:r>
          </a:p>
        </p:txBody>
      </p:sp>
      <p:pic>
        <p:nvPicPr>
          <p:cNvPr id="5" name="Content Placeholder 4" descr="A white background with red text&#10;&#10;Description automatically generated with low confidence">
            <a:extLst>
              <a:ext uri="{FF2B5EF4-FFF2-40B4-BE49-F238E27FC236}">
                <a16:creationId xmlns:a16="http://schemas.microsoft.com/office/drawing/2014/main" id="{8796A717-C602-26FC-46DB-44BA2545C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1830" y="378880"/>
            <a:ext cx="7896750" cy="6100240"/>
          </a:xfrm>
          <a:prstGeom prst="rect">
            <a:avLst/>
          </a:prstGeom>
        </p:spPr>
      </p:pic>
    </p:spTree>
    <p:extLst>
      <p:ext uri="{BB962C8B-B14F-4D97-AF65-F5344CB8AC3E}">
        <p14:creationId xmlns:p14="http://schemas.microsoft.com/office/powerpoint/2010/main" val="117559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screenshot, font, document&#10;&#10;Description automatically generated">
            <a:extLst>
              <a:ext uri="{FF2B5EF4-FFF2-40B4-BE49-F238E27FC236}">
                <a16:creationId xmlns:a16="http://schemas.microsoft.com/office/drawing/2014/main" id="{6BEDE1B0-2ABD-D2A5-2CBF-583049412F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451" y="516120"/>
            <a:ext cx="4153345" cy="5352835"/>
          </a:xfrm>
        </p:spPr>
      </p:pic>
      <p:pic>
        <p:nvPicPr>
          <p:cNvPr id="7" name="Picture 6" descr="A picture containing text, screenshot, letter, font&#10;&#10;Description automatically generated">
            <a:extLst>
              <a:ext uri="{FF2B5EF4-FFF2-40B4-BE49-F238E27FC236}">
                <a16:creationId xmlns:a16="http://schemas.microsoft.com/office/drawing/2014/main" id="{87103B93-D114-2788-CD1B-3C7F8CFE0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613" y="223936"/>
            <a:ext cx="4200212" cy="5522816"/>
          </a:xfrm>
          <a:prstGeom prst="rect">
            <a:avLst/>
          </a:prstGeom>
        </p:spPr>
      </p:pic>
      <p:sp>
        <p:nvSpPr>
          <p:cNvPr id="2" name="Title 1">
            <a:extLst>
              <a:ext uri="{FF2B5EF4-FFF2-40B4-BE49-F238E27FC236}">
                <a16:creationId xmlns:a16="http://schemas.microsoft.com/office/drawing/2014/main" id="{E9E40D0F-F26A-13F8-ED00-9157A2224CC5}"/>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000" kern="1200" dirty="0">
                <a:solidFill>
                  <a:schemeClr val="bg1"/>
                </a:solidFill>
                <a:latin typeface="+mj-lt"/>
                <a:ea typeface="+mj-ea"/>
                <a:cs typeface="+mj-cs"/>
              </a:rPr>
              <a:t>Tobacco License TRANSFER OF LOCATION Application and its requirements.</a:t>
            </a:r>
          </a:p>
        </p:txBody>
      </p:sp>
    </p:spTree>
    <p:extLst>
      <p:ext uri="{BB962C8B-B14F-4D97-AF65-F5344CB8AC3E}">
        <p14:creationId xmlns:p14="http://schemas.microsoft.com/office/powerpoint/2010/main" val="352125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orm&#10;&#10;Description automatically generated with low confidence">
            <a:extLst>
              <a:ext uri="{FF2B5EF4-FFF2-40B4-BE49-F238E27FC236}">
                <a16:creationId xmlns:a16="http://schemas.microsoft.com/office/drawing/2014/main" id="{9D42945F-15D2-785D-6482-20F32E47C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0103" y="270589"/>
            <a:ext cx="4097693" cy="5812970"/>
          </a:xfrm>
        </p:spPr>
      </p:pic>
      <p:pic>
        <p:nvPicPr>
          <p:cNvPr id="7" name="Picture 6" descr="A picture containing text, screenshot, letter, document&#10;&#10;Description automatically generated">
            <a:extLst>
              <a:ext uri="{FF2B5EF4-FFF2-40B4-BE49-F238E27FC236}">
                <a16:creationId xmlns:a16="http://schemas.microsoft.com/office/drawing/2014/main" id="{C2D17432-14AC-3972-187C-FD54ADD5F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16" y="270589"/>
            <a:ext cx="4007952" cy="5878284"/>
          </a:xfrm>
          <a:prstGeom prst="rect">
            <a:avLst/>
          </a:prstGeom>
        </p:spPr>
      </p:pic>
      <p:sp>
        <p:nvSpPr>
          <p:cNvPr id="2" name="Title 1">
            <a:extLst>
              <a:ext uri="{FF2B5EF4-FFF2-40B4-BE49-F238E27FC236}">
                <a16:creationId xmlns:a16="http://schemas.microsoft.com/office/drawing/2014/main" id="{94D0295D-D7FC-ED2D-C587-5A69EBA878E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dirty="0">
                <a:solidFill>
                  <a:schemeClr val="bg1"/>
                </a:solidFill>
                <a:latin typeface="+mj-lt"/>
                <a:ea typeface="+mj-ea"/>
                <a:cs typeface="+mj-cs"/>
              </a:rPr>
              <a:t>Tobacco License NOTICE of CHANGE Application and its requirements</a:t>
            </a:r>
          </a:p>
        </p:txBody>
      </p:sp>
    </p:spTree>
    <p:extLst>
      <p:ext uri="{BB962C8B-B14F-4D97-AF65-F5344CB8AC3E}">
        <p14:creationId xmlns:p14="http://schemas.microsoft.com/office/powerpoint/2010/main" val="277590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6E533A-F521-272E-8801-94F8435E8727}"/>
              </a:ext>
            </a:extLst>
          </p:cNvPr>
          <p:cNvSpPr>
            <a:spLocks noGrp="1"/>
          </p:cNvSpPr>
          <p:nvPr>
            <p:ph type="title"/>
          </p:nvPr>
        </p:nvSpPr>
        <p:spPr>
          <a:xfrm>
            <a:off x="686833" y="1153572"/>
            <a:ext cx="3202309" cy="4767543"/>
          </a:xfrm>
        </p:spPr>
        <p:txBody>
          <a:bodyPr>
            <a:normAutofit/>
          </a:bodyPr>
          <a:lstStyle/>
          <a:p>
            <a:r>
              <a:rPr lang="en-US" dirty="0">
                <a:solidFill>
                  <a:srgbClr val="FFFFFF"/>
                </a:solidFill>
              </a:rPr>
              <a:t>Who can Investigate complaints, Issue Citations &amp; Conduct Inspections?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B87C958-6241-2B31-8D70-A995C1F6852D}"/>
              </a:ext>
            </a:extLst>
          </p:cNvPr>
          <p:cNvSpPr>
            <a:spLocks noGrp="1"/>
          </p:cNvSpPr>
          <p:nvPr>
            <p:ph idx="1"/>
          </p:nvPr>
        </p:nvSpPr>
        <p:spPr>
          <a:xfrm>
            <a:off x="4447308" y="591344"/>
            <a:ext cx="6906491" cy="5585619"/>
          </a:xfrm>
        </p:spPr>
        <p:txBody>
          <a:bodyPr anchor="ctr">
            <a:normAutofit/>
          </a:bodyPr>
          <a:lstStyle/>
          <a:p>
            <a:pPr lvl="1"/>
            <a:r>
              <a:rPr lang="en-US" dirty="0"/>
              <a:t>State Police - Special Investigations Unit (S.I.U.) is the leading compliance check point and can/will issues Citations that are filed Administratively, Criminally, or both.</a:t>
            </a:r>
          </a:p>
          <a:p>
            <a:pPr lvl="1"/>
            <a:r>
              <a:rPr lang="en-US" dirty="0"/>
              <a:t>Alcoholic Beverage Control Division</a:t>
            </a:r>
          </a:p>
          <a:p>
            <a:pPr lvl="1"/>
            <a:r>
              <a:rPr lang="en-US" dirty="0"/>
              <a:t>The appropriate law enforcement authorities in each county and municipality </a:t>
            </a:r>
          </a:p>
          <a:p>
            <a:pPr lvl="1"/>
            <a:r>
              <a:rPr lang="en-US" dirty="0"/>
              <a:t>Criminal citations are processed through the Court systems</a:t>
            </a:r>
          </a:p>
          <a:p>
            <a:pPr lvl="1"/>
            <a:r>
              <a:rPr lang="en-US" dirty="0"/>
              <a:t>Administrative citations will be processed by Alcoholic Beverage Control Division’s Citations Manager, Beverly Kennedy, who can be reached at 505-476-4555 or </a:t>
            </a:r>
            <a:r>
              <a:rPr lang="en-US" dirty="0">
                <a:hlinkClick r:id="rId2"/>
              </a:rPr>
              <a:t>Beverly.Kennedy@rld.nm.gov</a:t>
            </a:r>
            <a:endParaRPr lang="en-US" dirty="0"/>
          </a:p>
          <a:p>
            <a:pPr lvl="1"/>
            <a:endParaRPr lang="en-US" dirty="0"/>
          </a:p>
        </p:txBody>
      </p:sp>
    </p:spTree>
    <p:extLst>
      <p:ext uri="{BB962C8B-B14F-4D97-AF65-F5344CB8AC3E}">
        <p14:creationId xmlns:p14="http://schemas.microsoft.com/office/powerpoint/2010/main" val="132842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7958BD-888B-1A9E-757F-F59882F651F3}"/>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Filing Complaints &amp; Their Process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00209977-2F99-234B-4408-9311F737A142}"/>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A formal complaint may be filed with the Alcoholic Beverage Control Division.</a:t>
            </a:r>
          </a:p>
          <a:p>
            <a:r>
              <a:rPr lang="en-US" sz="2000" dirty="0">
                <a:solidFill>
                  <a:schemeClr val="tx1">
                    <a:alpha val="80000"/>
                  </a:schemeClr>
                </a:solidFill>
              </a:rPr>
              <a:t>Complaint will be forwarded to State Police, SIU for investigation.</a:t>
            </a:r>
          </a:p>
          <a:p>
            <a:r>
              <a:rPr lang="en-US" sz="2000" dirty="0">
                <a:solidFill>
                  <a:schemeClr val="tx1">
                    <a:alpha val="80000"/>
                  </a:schemeClr>
                </a:solidFill>
              </a:rPr>
              <a:t>Complaint forms are listed on the Alcoholic Beverage Control Division’s website at </a:t>
            </a:r>
            <a:r>
              <a:rPr lang="en-US" sz="2000" dirty="0">
                <a:solidFill>
                  <a:schemeClr val="tx1">
                    <a:alpha val="80000"/>
                  </a:schemeClr>
                </a:solidFill>
                <a:hlinkClick r:id="rId2"/>
              </a:rPr>
              <a:t>Complaint Form (rtsclients.com)</a:t>
            </a:r>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72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BD41A1-8882-39D5-7D13-BFDF1EFDE3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Complaint Form</a:t>
            </a:r>
          </a:p>
        </p:txBody>
      </p:sp>
      <p:pic>
        <p:nvPicPr>
          <p:cNvPr id="7" name="Content Placeholder 6" descr="Table&#10;&#10;Description automatically generated">
            <a:extLst>
              <a:ext uri="{FF2B5EF4-FFF2-40B4-BE49-F238E27FC236}">
                <a16:creationId xmlns:a16="http://schemas.microsoft.com/office/drawing/2014/main" id="{EE01B2E9-03CB-222D-D07F-C116A20B73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0216" y="0"/>
            <a:ext cx="6045773" cy="6858000"/>
          </a:xfrm>
          <a:prstGeom prst="rect">
            <a:avLst/>
          </a:prstGeom>
        </p:spPr>
      </p:pic>
    </p:spTree>
    <p:extLst>
      <p:ext uri="{BB962C8B-B14F-4D97-AF65-F5344CB8AC3E}">
        <p14:creationId xmlns:p14="http://schemas.microsoft.com/office/powerpoint/2010/main" val="39968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4FEBF8-05D8-5131-C519-F14353C97BF5}"/>
              </a:ext>
            </a:extLst>
          </p:cNvPr>
          <p:cNvSpPr>
            <a:spLocks noGrp="1"/>
          </p:cNvSpPr>
          <p:nvPr>
            <p:ph type="title"/>
          </p:nvPr>
        </p:nvSpPr>
        <p:spPr>
          <a:xfrm>
            <a:off x="509666" y="1683756"/>
            <a:ext cx="3192077" cy="2918224"/>
          </a:xfrm>
        </p:spPr>
        <p:txBody>
          <a:bodyPr anchor="b">
            <a:normAutofit/>
          </a:bodyPr>
          <a:lstStyle/>
          <a:p>
            <a:pPr algn="r"/>
            <a:r>
              <a:rPr lang="en-US" sz="4000" dirty="0">
                <a:solidFill>
                  <a:srgbClr val="FFFFFF"/>
                </a:solidFill>
              </a:rPr>
              <a:t>What Activities are  Grounds for a Citation?</a:t>
            </a:r>
          </a:p>
        </p:txBody>
      </p:sp>
      <p:graphicFrame>
        <p:nvGraphicFramePr>
          <p:cNvPr id="5" name="Content Placeholder 2">
            <a:extLst>
              <a:ext uri="{FF2B5EF4-FFF2-40B4-BE49-F238E27FC236}">
                <a16:creationId xmlns:a16="http://schemas.microsoft.com/office/drawing/2014/main" id="{E740916E-DA49-1F1F-660F-B4D50EBE3B3C}"/>
              </a:ext>
            </a:extLst>
          </p:cNvPr>
          <p:cNvGraphicFramePr>
            <a:graphicFrameLocks noGrp="1"/>
          </p:cNvGraphicFramePr>
          <p:nvPr>
            <p:ph idx="1"/>
            <p:extLst>
              <p:ext uri="{D42A27DB-BD31-4B8C-83A1-F6EECF244321}">
                <p14:modId xmlns:p14="http://schemas.microsoft.com/office/powerpoint/2010/main" val="22892880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38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FD64816-D48D-E3AD-E7C8-2B1235339F5C}"/>
              </a:ext>
            </a:extLst>
          </p:cNvPr>
          <p:cNvSpPr>
            <a:spLocks noGrp="1"/>
          </p:cNvSpPr>
          <p:nvPr>
            <p:ph type="ctrTitle"/>
          </p:nvPr>
        </p:nvSpPr>
        <p:spPr>
          <a:xfrm>
            <a:off x="838200" y="401221"/>
            <a:ext cx="10515600" cy="1348065"/>
          </a:xfrm>
        </p:spPr>
        <p:txBody>
          <a:bodyPr vert="horz" lIns="91440" tIns="45720" rIns="91440" bIns="45720" rtlCol="0" anchor="ctr">
            <a:normAutofit/>
          </a:bodyPr>
          <a:lstStyle/>
          <a:p>
            <a:pPr algn="l"/>
            <a:r>
              <a:rPr lang="en-US" sz="4200" kern="1200" dirty="0">
                <a:solidFill>
                  <a:srgbClr val="FFFFFF"/>
                </a:solidFill>
                <a:latin typeface="+mj-lt"/>
                <a:ea typeface="+mj-ea"/>
                <a:cs typeface="+mj-cs"/>
              </a:rPr>
              <a:t>Tobacco Application and its</a:t>
            </a:r>
            <a:br>
              <a:rPr lang="en-US" sz="4200" kern="1200" dirty="0">
                <a:solidFill>
                  <a:srgbClr val="FFFFFF"/>
                </a:solidFill>
                <a:latin typeface="+mj-lt"/>
                <a:ea typeface="+mj-ea"/>
                <a:cs typeface="+mj-cs"/>
              </a:rPr>
            </a:br>
            <a:r>
              <a:rPr lang="en-US" sz="4200" kern="1200" dirty="0">
                <a:solidFill>
                  <a:srgbClr val="FFFFFF"/>
                </a:solidFill>
                <a:latin typeface="+mj-lt"/>
                <a:ea typeface="+mj-ea"/>
                <a:cs typeface="+mj-cs"/>
              </a:rPr>
              <a:t>Requirements for a Retail License</a:t>
            </a:r>
          </a:p>
        </p:txBody>
      </p:sp>
      <p:sp>
        <p:nvSpPr>
          <p:cNvPr id="4" name="Text Placeholder 3">
            <a:extLst>
              <a:ext uri="{FF2B5EF4-FFF2-40B4-BE49-F238E27FC236}">
                <a16:creationId xmlns:a16="http://schemas.microsoft.com/office/drawing/2014/main" id="{BB726163-A77E-0432-CB92-E02E1AF467D7}"/>
              </a:ext>
            </a:extLst>
          </p:cNvPr>
          <p:cNvSpPr>
            <a:spLocks noGrp="1"/>
          </p:cNvSpPr>
          <p:nvPr>
            <p:ph type="subTitle" idx="1"/>
          </p:nvPr>
        </p:nvSpPr>
        <p:spPr>
          <a:xfrm>
            <a:off x="838200" y="2586789"/>
            <a:ext cx="10515600" cy="3590174"/>
          </a:xfrm>
        </p:spPr>
        <p:txBody>
          <a:bodyPr vert="horz" lIns="91440" tIns="45720" rIns="91440" bIns="45720" rtlCol="0" anchor="t">
            <a:normAutofit lnSpcReduction="10000"/>
          </a:bodyPr>
          <a:lstStyle/>
          <a:p>
            <a:pPr marL="285750" indent="-228600" algn="l">
              <a:buFont typeface="Arial" panose="020B0604020202020204" pitchFamily="34" charset="0"/>
              <a:buChar char="•"/>
            </a:pPr>
            <a:r>
              <a:rPr lang="en-US" sz="1000" dirty="0"/>
              <a:t>Name of the Applicant.</a:t>
            </a:r>
            <a:endParaRPr lang="en-US" sz="1000" dirty="0">
              <a:cs typeface="Calibri"/>
            </a:endParaRPr>
          </a:p>
          <a:p>
            <a:pPr marL="285750" indent="-228600" algn="l">
              <a:buFont typeface="Arial" panose="020B0604020202020204" pitchFamily="34" charset="0"/>
              <a:buChar char="•"/>
            </a:pPr>
            <a:r>
              <a:rPr lang="en-US" sz="1000" dirty="0"/>
              <a:t>Doing Business As name. </a:t>
            </a:r>
          </a:p>
          <a:p>
            <a:pPr marL="285750" indent="-228600" algn="l">
              <a:buFont typeface="Arial" panose="020B0604020202020204" pitchFamily="34" charset="0"/>
              <a:buChar char="•"/>
            </a:pPr>
            <a:r>
              <a:rPr lang="en-US" sz="1000" dirty="0"/>
              <a:t>Name of Contact and Phone Number.</a:t>
            </a:r>
          </a:p>
          <a:p>
            <a:pPr marL="285750" indent="-228600" algn="l">
              <a:buFont typeface="Arial" panose="020B0604020202020204" pitchFamily="34" charset="0"/>
              <a:buChar char="•"/>
            </a:pPr>
            <a:r>
              <a:rPr lang="en-US" sz="1000" dirty="0"/>
              <a:t>Mailing Address.</a:t>
            </a:r>
          </a:p>
          <a:p>
            <a:pPr marL="285750" indent="-228600" algn="l">
              <a:buFont typeface="Arial" panose="020B0604020202020204" pitchFamily="34" charset="0"/>
              <a:buChar char="•"/>
            </a:pPr>
            <a:r>
              <a:rPr lang="en-US" sz="1000" dirty="0"/>
              <a:t>Physical Address.</a:t>
            </a:r>
          </a:p>
          <a:p>
            <a:pPr marL="285750" indent="-228600" algn="l">
              <a:buFont typeface="Arial" panose="020B0604020202020204" pitchFamily="34" charset="0"/>
              <a:buChar char="•"/>
            </a:pPr>
            <a:r>
              <a:rPr lang="en-US" sz="1000" dirty="0"/>
              <a:t>State whether applicant is an LLC, Corporation, Partnership, or Individual.</a:t>
            </a:r>
          </a:p>
          <a:p>
            <a:pPr marL="285750" indent="-228600" algn="l">
              <a:buFont typeface="Arial" panose="020B0604020202020204" pitchFamily="34" charset="0"/>
              <a:buChar char="•"/>
            </a:pPr>
            <a:r>
              <a:rPr lang="en-US" sz="1000" dirty="0"/>
              <a:t>If applicant is an LLC, Corporation, or Partnership, must state the date the entity was formed and registered with the New Mexico Secretary of State along with its address.</a:t>
            </a:r>
          </a:p>
          <a:p>
            <a:pPr marL="285750" indent="-228600" algn="l">
              <a:buFont typeface="Arial" panose="020B0604020202020204" pitchFamily="34" charset="0"/>
              <a:buChar char="•"/>
            </a:pPr>
            <a:r>
              <a:rPr lang="en-US" sz="1000" dirty="0"/>
              <a:t>If  applicant is an LLC, Corporation, or Partnership, Resident Agent application is required along with a copy of the ID of the appointed.</a:t>
            </a:r>
          </a:p>
          <a:p>
            <a:pPr marL="285750" indent="-228600" algn="l">
              <a:buFont typeface="Arial" panose="020B0604020202020204" pitchFamily="34" charset="0"/>
              <a:buChar char="•"/>
            </a:pPr>
            <a:r>
              <a:rPr lang="en-US" sz="1000" dirty="0"/>
              <a:t>A map showing the distance from the requested license premise to the nearest school. (if less that 300 feet, license will be denied.) </a:t>
            </a:r>
            <a:endParaRPr lang="en-US" sz="1000" dirty="0">
              <a:solidFill>
                <a:srgbClr val="FF0000"/>
              </a:solidFill>
              <a:cs typeface="Calibri"/>
            </a:endParaRPr>
          </a:p>
          <a:p>
            <a:pPr marL="285750" indent="-228600" algn="l">
              <a:buFont typeface="Arial" panose="020B0604020202020204" pitchFamily="34" charset="0"/>
              <a:buChar char="•"/>
            </a:pPr>
            <a:r>
              <a:rPr lang="en-US" sz="1000" dirty="0"/>
              <a:t>A copy of the Business License.</a:t>
            </a:r>
          </a:p>
          <a:p>
            <a:pPr marL="285750" indent="-228600" algn="l">
              <a:buFont typeface="Arial" panose="020B0604020202020204" pitchFamily="34" charset="0"/>
              <a:buChar char="•"/>
            </a:pPr>
            <a:r>
              <a:rPr lang="en-US" sz="1000" dirty="0"/>
              <a:t>A Zoning Letter of approval from the local governing body (City, County, or Village) allowing the sales of Tobacco.</a:t>
            </a:r>
          </a:p>
          <a:p>
            <a:pPr marL="285750" indent="-228600" algn="l">
              <a:buFont typeface="Arial" panose="020B0604020202020204" pitchFamily="34" charset="0"/>
              <a:buChar char="•"/>
            </a:pPr>
            <a:r>
              <a:rPr lang="en-US" sz="1000" dirty="0"/>
              <a:t>A copy of the New Mexico Taxation and Revenue Department Business Tax Registration Certificate and ID.</a:t>
            </a:r>
          </a:p>
          <a:p>
            <a:pPr marL="285750" indent="-228600" algn="l">
              <a:buFont typeface="Arial" panose="020B0604020202020204" pitchFamily="34" charset="0"/>
              <a:buChar char="•"/>
            </a:pPr>
            <a:r>
              <a:rPr lang="en-US" sz="1000" dirty="0"/>
              <a:t>A Listing of Manufactures and/or Distributors who supply the Tobacco Products including their full DBA, address, and phone number or email address.</a:t>
            </a:r>
          </a:p>
          <a:p>
            <a:pPr marL="285750" indent="-228600" algn="l">
              <a:buFont typeface="Arial" panose="020B0604020202020204" pitchFamily="34" charset="0"/>
              <a:buChar char="•"/>
            </a:pPr>
            <a:r>
              <a:rPr lang="en-US" sz="1000" dirty="0"/>
              <a:t>Application must be Notarized</a:t>
            </a:r>
          </a:p>
        </p:txBody>
      </p:sp>
    </p:spTree>
    <p:extLst>
      <p:ext uri="{BB962C8B-B14F-4D97-AF65-F5344CB8AC3E}">
        <p14:creationId xmlns:p14="http://schemas.microsoft.com/office/powerpoint/2010/main" val="66900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B35259-F9D8-8587-9055-FA707D2F23B4}"/>
              </a:ext>
            </a:extLst>
          </p:cNvPr>
          <p:cNvPicPr>
            <a:picLocks noChangeAspect="1"/>
          </p:cNvPicPr>
          <p:nvPr/>
        </p:nvPicPr>
        <p:blipFill rotWithShape="1">
          <a:blip r:embed="rId2">
            <a:duotone>
              <a:schemeClr val="bg2">
                <a:shade val="45000"/>
                <a:satMod val="135000"/>
              </a:schemeClr>
              <a:prstClr val="white"/>
            </a:duotone>
          </a:blip>
          <a:srcRect t="11931" b="38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D143BB-513E-8702-8C24-62AC81485237}"/>
              </a:ext>
            </a:extLst>
          </p:cNvPr>
          <p:cNvSpPr>
            <a:spLocks noGrp="1"/>
          </p:cNvSpPr>
          <p:nvPr>
            <p:ph type="title"/>
          </p:nvPr>
        </p:nvSpPr>
        <p:spPr>
          <a:xfrm>
            <a:off x="838200" y="365125"/>
            <a:ext cx="10515600" cy="1325563"/>
          </a:xfrm>
        </p:spPr>
        <p:txBody>
          <a:bodyPr>
            <a:normAutofit/>
          </a:bodyPr>
          <a:lstStyle/>
          <a:p>
            <a:r>
              <a:rPr lang="en-US" dirty="0"/>
              <a:t>Penalties for Violation of Sales to Minor</a:t>
            </a:r>
          </a:p>
        </p:txBody>
      </p:sp>
      <p:graphicFrame>
        <p:nvGraphicFramePr>
          <p:cNvPr id="5" name="Content Placeholder 2">
            <a:extLst>
              <a:ext uri="{FF2B5EF4-FFF2-40B4-BE49-F238E27FC236}">
                <a16:creationId xmlns:a16="http://schemas.microsoft.com/office/drawing/2014/main" id="{FA01E7F5-FC72-6289-0D3D-928064209E91}"/>
              </a:ext>
            </a:extLst>
          </p:cNvPr>
          <p:cNvGraphicFramePr>
            <a:graphicFrameLocks noGrp="1"/>
          </p:cNvGraphicFramePr>
          <p:nvPr>
            <p:ph idx="1"/>
            <p:extLst>
              <p:ext uri="{D42A27DB-BD31-4B8C-83A1-F6EECF244321}">
                <p14:modId xmlns:p14="http://schemas.microsoft.com/office/powerpoint/2010/main" val="26387086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30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88882F-B704-2304-2E6B-7E056C9D229A}"/>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Penalties for all other Violations Involving Minors </a:t>
            </a:r>
          </a:p>
        </p:txBody>
      </p:sp>
      <p:sp>
        <p:nvSpPr>
          <p:cNvPr id="1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5B23AD-A4FE-909B-E45E-99184378F40A}"/>
              </a:ext>
            </a:extLst>
          </p:cNvPr>
          <p:cNvSpPr>
            <a:spLocks noGrp="1"/>
          </p:cNvSpPr>
          <p:nvPr>
            <p:ph idx="1"/>
          </p:nvPr>
        </p:nvSpPr>
        <p:spPr>
          <a:xfrm>
            <a:off x="5370153" y="1526033"/>
            <a:ext cx="5536397" cy="3935281"/>
          </a:xfrm>
        </p:spPr>
        <p:txBody>
          <a:bodyPr>
            <a:normAutofit/>
          </a:bodyPr>
          <a:lstStyle/>
          <a:p>
            <a:r>
              <a:rPr lang="en-US" sz="2000" dirty="0"/>
              <a:t>Generally, after a first violation at a location, imposition of a $1,000.00 fine</a:t>
            </a:r>
          </a:p>
          <a:p>
            <a:pPr lvl="0"/>
            <a:r>
              <a:rPr lang="en-US" sz="2000" dirty="0"/>
              <a:t>Second Violation at a location within three years of the first such violation-Imposition of a one-day suspension and $2,000.00 fine</a:t>
            </a:r>
          </a:p>
          <a:p>
            <a:pPr lvl="0"/>
            <a:r>
              <a:rPr lang="en-US" sz="2000" dirty="0"/>
              <a:t>Third Violation at a location within three years of the first such violation-imposition of a seven-day suspension and a $5,000.00 fine</a:t>
            </a:r>
          </a:p>
          <a:p>
            <a:pPr lvl="0"/>
            <a:r>
              <a:rPr lang="en-US" sz="2000" dirty="0"/>
              <a:t>Generally, after a fourth violation at a location within three years of the first such violation, imposition of a fourteen-day suspension and a $10,000 fine.</a:t>
            </a:r>
          </a:p>
          <a:p>
            <a:endParaRPr lang="en-US" sz="2000" dirty="0"/>
          </a:p>
        </p:txBody>
      </p:sp>
    </p:spTree>
    <p:extLst>
      <p:ext uri="{BB962C8B-B14F-4D97-AF65-F5344CB8AC3E}">
        <p14:creationId xmlns:p14="http://schemas.microsoft.com/office/powerpoint/2010/main" val="122569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FEFC18-533B-EB28-6932-9034F2327576}"/>
              </a:ext>
            </a:extLst>
          </p:cNvPr>
          <p:cNvSpPr>
            <a:spLocks noGrp="1"/>
          </p:cNvSpPr>
          <p:nvPr>
            <p:ph type="title"/>
          </p:nvPr>
        </p:nvSpPr>
        <p:spPr>
          <a:xfrm>
            <a:off x="838200" y="365125"/>
            <a:ext cx="5558489" cy="1325563"/>
          </a:xfrm>
        </p:spPr>
        <p:txBody>
          <a:bodyPr>
            <a:normAutofit/>
          </a:bodyPr>
          <a:lstStyle/>
          <a:p>
            <a:r>
              <a:rPr lang="en-US" dirty="0"/>
              <a:t>Penalties for Non-Age Specific Violations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7030B416-CDD4-8AE4-3FBA-4AD6A658C8BD}"/>
              </a:ext>
            </a:extLst>
          </p:cNvPr>
          <p:cNvSpPr>
            <a:spLocks noGrp="1"/>
          </p:cNvSpPr>
          <p:nvPr>
            <p:ph idx="1"/>
          </p:nvPr>
        </p:nvSpPr>
        <p:spPr>
          <a:xfrm>
            <a:off x="838200" y="1825625"/>
            <a:ext cx="5558489" cy="4351338"/>
          </a:xfrm>
        </p:spPr>
        <p:txBody>
          <a:bodyPr>
            <a:normAutofit/>
          </a:bodyPr>
          <a:lstStyle/>
          <a:p>
            <a:r>
              <a:rPr lang="en-US" sz="2200" dirty="0"/>
              <a:t>Generally, after a first violation at a location-imposition of $100.00 fine</a:t>
            </a:r>
          </a:p>
          <a:p>
            <a:r>
              <a:rPr lang="en-US" sz="2200" dirty="0"/>
              <a:t>Generally, after a second violation at a location within three years of the first such violation-imposition of a $200.00 fine</a:t>
            </a:r>
          </a:p>
          <a:p>
            <a:r>
              <a:rPr lang="en-US" sz="2200" dirty="0"/>
              <a:t>Generally, after a third violation at a location within three years of the first such violation-imposition of a $400.00 fine</a:t>
            </a:r>
          </a:p>
          <a:p>
            <a:r>
              <a:rPr lang="en-US" sz="2200" dirty="0"/>
              <a:t>Generally, after a fourth violation at a location within three years of the first such violation-imposition of a $750.00 fine</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947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3B6FA-9229-DBD2-25C3-E8C5282930DD}"/>
              </a:ext>
            </a:extLst>
          </p:cNvPr>
          <p:cNvSpPr>
            <a:spLocks noGrp="1"/>
          </p:cNvSpPr>
          <p:nvPr>
            <p:ph type="title"/>
          </p:nvPr>
        </p:nvSpPr>
        <p:spPr>
          <a:xfrm>
            <a:off x="686834" y="1153572"/>
            <a:ext cx="3200400" cy="4461163"/>
          </a:xfrm>
        </p:spPr>
        <p:txBody>
          <a:bodyPr>
            <a:normAutofit/>
          </a:bodyPr>
          <a:lstStyle/>
          <a:p>
            <a:r>
              <a:rPr lang="en-US">
                <a:solidFill>
                  <a:srgbClr val="FFFFFF"/>
                </a:solidFill>
              </a:rPr>
              <a:t>SIU Surveillances and Investigation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46AA35-A13F-1BEE-7400-699DE05005B2}"/>
              </a:ext>
            </a:extLst>
          </p:cNvPr>
          <p:cNvSpPr>
            <a:spLocks noGrp="1"/>
          </p:cNvSpPr>
          <p:nvPr>
            <p:ph idx="1"/>
          </p:nvPr>
        </p:nvSpPr>
        <p:spPr>
          <a:xfrm>
            <a:off x="4447308" y="591344"/>
            <a:ext cx="6906491" cy="5585619"/>
          </a:xfrm>
        </p:spPr>
        <p:txBody>
          <a:bodyPr anchor="ctr">
            <a:normAutofit/>
          </a:bodyPr>
          <a:lstStyle/>
          <a:p>
            <a:r>
              <a:rPr lang="en-US" sz="2200" dirty="0"/>
              <a:t>Whether it is a scheduled operation for Sales to Minor, or when SIU opens and investigation from a complaint received from another Agency or the General Public, SIU conducts surveillance on behalf of ABC. </a:t>
            </a:r>
          </a:p>
          <a:p>
            <a:r>
              <a:rPr lang="en-US" sz="2200" dirty="0"/>
              <a:t>They have scheduled and random inspections that can lead to additional surveillance of the establishment. If a violation is found, it is the Agents prerogative to cite the Establishment, give them warning, or issue both criminal and/or Administrative Citations.</a:t>
            </a:r>
            <a:endParaRPr lang="en-US" sz="2200" dirty="0">
              <a:cs typeface="Calibri"/>
            </a:endParaRPr>
          </a:p>
          <a:p>
            <a:r>
              <a:rPr lang="en-US" sz="2200" dirty="0"/>
              <a:t>For Underage Operations, Minor Operative is sent in with cash and ID only, with minimal makeup, no hat or sunglasses, and cannot lie or persuade the clerk to sell them the product. Their Vertical ID with Date of Birth in RED showing that they are under 21 years of age is shown if asked.</a:t>
            </a:r>
          </a:p>
        </p:txBody>
      </p:sp>
    </p:spTree>
    <p:extLst>
      <p:ext uri="{BB962C8B-B14F-4D97-AF65-F5344CB8AC3E}">
        <p14:creationId xmlns:p14="http://schemas.microsoft.com/office/powerpoint/2010/main" val="4144608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A550D-56FC-C154-BFA1-9B65EC194033}"/>
              </a:ext>
            </a:extLst>
          </p:cNvPr>
          <p:cNvSpPr>
            <a:spLocks noGrp="1"/>
          </p:cNvSpPr>
          <p:nvPr>
            <p:ph type="title"/>
          </p:nvPr>
        </p:nvSpPr>
        <p:spPr>
          <a:xfrm>
            <a:off x="841248" y="256032"/>
            <a:ext cx="10506456" cy="1014984"/>
          </a:xfrm>
        </p:spPr>
        <p:txBody>
          <a:bodyPr anchor="b">
            <a:normAutofit/>
          </a:bodyPr>
          <a:lstStyle/>
          <a:p>
            <a:r>
              <a:rPr lang="en-US" dirty="0"/>
              <a:t>Citation Process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06218CC-59DD-C3BF-693C-9F2B4E4AFBAA}"/>
              </a:ext>
            </a:extLst>
          </p:cNvPr>
          <p:cNvGraphicFramePr>
            <a:graphicFrameLocks noGrp="1"/>
          </p:cNvGraphicFramePr>
          <p:nvPr>
            <p:ph idx="1"/>
            <p:extLst>
              <p:ext uri="{D42A27DB-BD31-4B8C-83A1-F6EECF244321}">
                <p14:modId xmlns:p14="http://schemas.microsoft.com/office/powerpoint/2010/main" val="322389216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23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52C0C-DC67-C98C-E525-4046ECB31C75}"/>
              </a:ext>
            </a:extLst>
          </p:cNvPr>
          <p:cNvSpPr>
            <a:spLocks noGrp="1"/>
          </p:cNvSpPr>
          <p:nvPr>
            <p:ph type="title"/>
          </p:nvPr>
        </p:nvSpPr>
        <p:spPr>
          <a:xfrm>
            <a:off x="1043631" y="809898"/>
            <a:ext cx="10173010" cy="1554480"/>
          </a:xfrm>
        </p:spPr>
        <p:txBody>
          <a:bodyPr anchor="ctr">
            <a:normAutofit/>
          </a:bodyPr>
          <a:lstStyle/>
          <a:p>
            <a:r>
              <a:rPr lang="en-US" sz="4800"/>
              <a:t>Citation Process (Continued)</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3C04D28-F6D7-39DA-2D26-1D02F8CDB568}"/>
              </a:ext>
            </a:extLst>
          </p:cNvPr>
          <p:cNvGraphicFramePr>
            <a:graphicFrameLocks noGrp="1"/>
          </p:cNvGraphicFramePr>
          <p:nvPr>
            <p:ph idx="1"/>
            <p:extLst>
              <p:ext uri="{D42A27DB-BD31-4B8C-83A1-F6EECF244321}">
                <p14:modId xmlns:p14="http://schemas.microsoft.com/office/powerpoint/2010/main" val="116895711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43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F4A6A-3BD0-DE3E-5108-DE600F130C4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Citation Process (Continued)</a:t>
            </a:r>
          </a:p>
        </p:txBody>
      </p:sp>
      <p:graphicFrame>
        <p:nvGraphicFramePr>
          <p:cNvPr id="5" name="Content Placeholder 2">
            <a:extLst>
              <a:ext uri="{FF2B5EF4-FFF2-40B4-BE49-F238E27FC236}">
                <a16:creationId xmlns:a16="http://schemas.microsoft.com/office/drawing/2014/main" id="{BBDC8AEF-05A0-4E32-E308-10FBDD49A772}"/>
              </a:ext>
            </a:extLst>
          </p:cNvPr>
          <p:cNvGraphicFramePr>
            <a:graphicFrameLocks noGrp="1"/>
          </p:cNvGraphicFramePr>
          <p:nvPr>
            <p:ph idx="1"/>
            <p:extLst>
              <p:ext uri="{D42A27DB-BD31-4B8C-83A1-F6EECF244321}">
                <p14:modId xmlns:p14="http://schemas.microsoft.com/office/powerpoint/2010/main" val="17012689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09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CBCCCE-970E-0E5A-7EE6-163B366F5E97}"/>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6AB62-BCA5-56A9-5C16-3C1D0CB90E97}"/>
              </a:ext>
            </a:extLst>
          </p:cNvPr>
          <p:cNvSpPr>
            <a:spLocks noGrp="1"/>
          </p:cNvSpPr>
          <p:nvPr>
            <p:ph type="title"/>
          </p:nvPr>
        </p:nvSpPr>
        <p:spPr>
          <a:xfrm>
            <a:off x="838200" y="365125"/>
            <a:ext cx="10515600" cy="1325563"/>
          </a:xfrm>
        </p:spPr>
        <p:txBody>
          <a:bodyPr>
            <a:normAutofit/>
          </a:bodyPr>
          <a:lstStyle/>
          <a:p>
            <a:r>
              <a:rPr lang="en-US" dirty="0"/>
              <a:t>Citation Numbers</a:t>
            </a:r>
          </a:p>
        </p:txBody>
      </p:sp>
      <p:graphicFrame>
        <p:nvGraphicFramePr>
          <p:cNvPr id="5" name="Content Placeholder 2">
            <a:extLst>
              <a:ext uri="{FF2B5EF4-FFF2-40B4-BE49-F238E27FC236}">
                <a16:creationId xmlns:a16="http://schemas.microsoft.com/office/drawing/2014/main" id="{B05DB391-B189-744A-4BE5-B1B97B209972}"/>
              </a:ext>
            </a:extLst>
          </p:cNvPr>
          <p:cNvGraphicFramePr>
            <a:graphicFrameLocks noGrp="1"/>
          </p:cNvGraphicFramePr>
          <p:nvPr>
            <p:ph idx="1"/>
            <p:extLst>
              <p:ext uri="{D42A27DB-BD31-4B8C-83A1-F6EECF244321}">
                <p14:modId xmlns:p14="http://schemas.microsoft.com/office/powerpoint/2010/main" val="2161859587"/>
              </p:ext>
            </p:extLst>
          </p:nvPr>
        </p:nvGraphicFramePr>
        <p:xfrm>
          <a:off x="881495" y="185160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66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CDF40C5-E228-638B-9405-09ACAFEF5963}"/>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71FD19D-379E-8C28-D1DA-F35CAB277374}"/>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Tobacco Application and the</a:t>
            </a:r>
            <a:br>
              <a:rPr lang="en-US" dirty="0">
                <a:solidFill>
                  <a:srgbClr val="FFFFFF"/>
                </a:solidFill>
              </a:rPr>
            </a:br>
            <a:r>
              <a:rPr lang="en-US" dirty="0">
                <a:solidFill>
                  <a:srgbClr val="FFFFFF"/>
                </a:solidFill>
              </a:rPr>
              <a:t>Requirements for a Manufacturer License</a:t>
            </a:r>
          </a:p>
        </p:txBody>
      </p:sp>
      <p:graphicFrame>
        <p:nvGraphicFramePr>
          <p:cNvPr id="5" name="Content Placeholder 2">
            <a:extLst>
              <a:ext uri="{FF2B5EF4-FFF2-40B4-BE49-F238E27FC236}">
                <a16:creationId xmlns:a16="http://schemas.microsoft.com/office/drawing/2014/main" id="{E0A53B4D-7E47-2771-184A-B1BC6D5E28C6}"/>
              </a:ext>
            </a:extLst>
          </p:cNvPr>
          <p:cNvGraphicFramePr>
            <a:graphicFrameLocks noGrp="1"/>
          </p:cNvGraphicFramePr>
          <p:nvPr>
            <p:ph idx="1"/>
            <p:extLst>
              <p:ext uri="{D42A27DB-BD31-4B8C-83A1-F6EECF244321}">
                <p14:modId xmlns:p14="http://schemas.microsoft.com/office/powerpoint/2010/main" val="2009028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4006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D19D-379E-8C28-D1DA-F35CAB277374}"/>
              </a:ext>
            </a:extLst>
          </p:cNvPr>
          <p:cNvSpPr>
            <a:spLocks noGrp="1"/>
          </p:cNvSpPr>
          <p:nvPr>
            <p:ph type="title"/>
          </p:nvPr>
        </p:nvSpPr>
        <p:spPr/>
        <p:txBody>
          <a:bodyPr/>
          <a:lstStyle/>
          <a:p>
            <a:pPr algn="ctr"/>
            <a:r>
              <a:rPr lang="en-US" dirty="0"/>
              <a:t>Tobacco Application and its</a:t>
            </a:r>
            <a:br>
              <a:rPr lang="en-US" dirty="0"/>
            </a:br>
            <a:r>
              <a:rPr lang="en-US" dirty="0"/>
              <a:t>Requirements for a Distributor License</a:t>
            </a:r>
          </a:p>
        </p:txBody>
      </p:sp>
      <p:graphicFrame>
        <p:nvGraphicFramePr>
          <p:cNvPr id="5" name="Content Placeholder 2">
            <a:extLst>
              <a:ext uri="{FF2B5EF4-FFF2-40B4-BE49-F238E27FC236}">
                <a16:creationId xmlns:a16="http://schemas.microsoft.com/office/drawing/2014/main" id="{C9CB8B88-04E3-29B2-134A-4E4F78884CCD}"/>
              </a:ext>
            </a:extLst>
          </p:cNvPr>
          <p:cNvGraphicFramePr>
            <a:graphicFrameLocks noGrp="1"/>
          </p:cNvGraphicFramePr>
          <p:nvPr>
            <p:ph idx="1"/>
            <p:extLst>
              <p:ext uri="{D42A27DB-BD31-4B8C-83A1-F6EECF244321}">
                <p14:modId xmlns:p14="http://schemas.microsoft.com/office/powerpoint/2010/main" val="39242748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87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descr="A close-up of a document&#10;&#10;Description automatically generated with low confidence">
            <a:extLst>
              <a:ext uri="{FF2B5EF4-FFF2-40B4-BE49-F238E27FC236}">
                <a16:creationId xmlns:a16="http://schemas.microsoft.com/office/drawing/2014/main" id="{7D244BE7-8278-8442-111C-374B4DC46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471" y="643466"/>
            <a:ext cx="4484707" cy="5571066"/>
          </a:xfrm>
          <a:prstGeom prst="rect">
            <a:avLst/>
          </a:prstGeom>
        </p:spPr>
      </p:pic>
      <p:cxnSp>
        <p:nvCxnSpPr>
          <p:cNvPr id="33" name="Straight Connector 3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screenshot, document, font&#10;&#10;Description automatically generated">
            <a:extLst>
              <a:ext uri="{FF2B5EF4-FFF2-40B4-BE49-F238E27FC236}">
                <a16:creationId xmlns:a16="http://schemas.microsoft.com/office/drawing/2014/main" id="{2979298E-CFDA-BD84-71CE-567BFA53C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315" y="643467"/>
            <a:ext cx="4289719" cy="5571066"/>
          </a:xfrm>
          <a:prstGeom prst="rect">
            <a:avLst/>
          </a:prstGeom>
        </p:spPr>
      </p:pic>
    </p:spTree>
    <p:extLst>
      <p:ext uri="{BB962C8B-B14F-4D97-AF65-F5344CB8AC3E}">
        <p14:creationId xmlns:p14="http://schemas.microsoft.com/office/powerpoint/2010/main" val="114619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screenshot, font, number&#10;&#10;Description automatically generated">
            <a:extLst>
              <a:ext uri="{FF2B5EF4-FFF2-40B4-BE49-F238E27FC236}">
                <a16:creationId xmlns:a16="http://schemas.microsoft.com/office/drawing/2014/main" id="{96D65BF7-723A-38FE-653E-CB915C44A7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4475"/>
          <a:stretch/>
        </p:blipFill>
        <p:spPr>
          <a:xfrm>
            <a:off x="3531127" y="643467"/>
            <a:ext cx="5129745" cy="5571065"/>
          </a:xfrm>
          <a:prstGeom prst="rect">
            <a:avLst/>
          </a:prstGeom>
          <a:ln>
            <a:noFill/>
          </a:ln>
        </p:spPr>
      </p:pic>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63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04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E85D6F4-6DD0-33BD-2B57-3BB0C9FAC249}"/>
              </a:ext>
            </a:extLst>
          </p:cNvPr>
          <p:cNvSpPr>
            <a:spLocks noGrp="1"/>
          </p:cNvSpPr>
          <p:nvPr>
            <p:ph type="title"/>
          </p:nvPr>
        </p:nvSpPr>
        <p:spPr>
          <a:xfrm>
            <a:off x="847725" y="2092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Resident Agent Application</a:t>
            </a:r>
          </a:p>
        </p:txBody>
      </p:sp>
      <p:pic>
        <p:nvPicPr>
          <p:cNvPr id="5" name="Content Placeholder 4" descr="A picture containing table&#10;&#10;Description automatically generated">
            <a:extLst>
              <a:ext uri="{FF2B5EF4-FFF2-40B4-BE49-F238E27FC236}">
                <a16:creationId xmlns:a16="http://schemas.microsoft.com/office/drawing/2014/main" id="{BF1BCB31-6B80-54D7-08C9-99348798C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3864" y="0"/>
            <a:ext cx="5194935" cy="6858000"/>
          </a:xfrm>
          <a:prstGeom prst="rect">
            <a:avLst/>
          </a:prstGeom>
        </p:spPr>
      </p:pic>
    </p:spTree>
    <p:extLst>
      <p:ext uri="{BB962C8B-B14F-4D97-AF65-F5344CB8AC3E}">
        <p14:creationId xmlns:p14="http://schemas.microsoft.com/office/powerpoint/2010/main" val="39662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F8767E-5805-79F8-D50B-48B41AC1F78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Where can information be found regarding Tobacco Licensing?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CD2692-0F47-0C0C-9749-378C153F645E}"/>
              </a:ext>
            </a:extLst>
          </p:cNvPr>
          <p:cNvSpPr>
            <a:spLocks noGrp="1"/>
          </p:cNvSpPr>
          <p:nvPr>
            <p:ph idx="1"/>
          </p:nvPr>
        </p:nvSpPr>
        <p:spPr>
          <a:xfrm>
            <a:off x="4447308" y="591344"/>
            <a:ext cx="6906491" cy="5585619"/>
          </a:xfrm>
        </p:spPr>
        <p:txBody>
          <a:bodyPr anchor="ctr">
            <a:normAutofit lnSpcReduction="10000"/>
          </a:bodyPr>
          <a:lstStyle/>
          <a:p>
            <a:r>
              <a:rPr lang="en-US" dirty="0"/>
              <a:t>Information can be obtained by calling our office on our main telephone line at 505-476-4875, asking to speak to Kyla Larsen or Angel Ruybal or by calling/emailing them directly.</a:t>
            </a:r>
          </a:p>
          <a:p>
            <a:r>
              <a:rPr lang="en-US" dirty="0"/>
              <a:t>Kyla Larsen: 505-476-4542 / Kyla.Larsen@rld.nm.gov</a:t>
            </a:r>
          </a:p>
          <a:p>
            <a:r>
              <a:rPr lang="en-US" dirty="0"/>
              <a:t>Angel Ruybal: 505-476-4544 / Angel.Ruybal2@rld.nm.gov</a:t>
            </a:r>
          </a:p>
          <a:p>
            <a:r>
              <a:rPr lang="en-US" dirty="0"/>
              <a:t>On the Alcoholic Beverage Control Divisions website at:</a:t>
            </a:r>
          </a:p>
          <a:p>
            <a:pPr marL="0" indent="0">
              <a:buNone/>
            </a:pPr>
            <a:r>
              <a:rPr lang="en-US" dirty="0">
                <a:hlinkClick r:id="rId2"/>
              </a:rPr>
              <a:t>https://www.rld.nm.gov/abc/tobacco-licensing/</a:t>
            </a:r>
            <a:endParaRPr lang="en-US" dirty="0"/>
          </a:p>
          <a:p>
            <a:pPr marL="0" indent="0">
              <a:buNone/>
            </a:pPr>
            <a:endParaRPr lang="en-US" dirty="0"/>
          </a:p>
        </p:txBody>
      </p:sp>
    </p:spTree>
    <p:extLst>
      <p:ext uri="{BB962C8B-B14F-4D97-AF65-F5344CB8AC3E}">
        <p14:creationId xmlns:p14="http://schemas.microsoft.com/office/powerpoint/2010/main" val="45852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2FE31C-EF82-B7DC-ED96-101BF5A505B8}"/>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Current License Count with New Mexico Alcoholic Beverage Control Division</a:t>
            </a:r>
          </a:p>
        </p:txBody>
      </p:sp>
      <p:graphicFrame>
        <p:nvGraphicFramePr>
          <p:cNvPr id="5" name="Content Placeholder 2">
            <a:extLst>
              <a:ext uri="{FF2B5EF4-FFF2-40B4-BE49-F238E27FC236}">
                <a16:creationId xmlns:a16="http://schemas.microsoft.com/office/drawing/2014/main" id="{D55BD477-E02B-DB16-7055-EA20A22DF84F}"/>
              </a:ext>
            </a:extLst>
          </p:cNvPr>
          <p:cNvGraphicFramePr>
            <a:graphicFrameLocks noGrp="1"/>
          </p:cNvGraphicFramePr>
          <p:nvPr>
            <p:ph idx="1"/>
            <p:extLst>
              <p:ext uri="{D42A27DB-BD31-4B8C-83A1-F6EECF244321}">
                <p14:modId xmlns:p14="http://schemas.microsoft.com/office/powerpoint/2010/main" val="151828539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126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8C9ED1425EFA488D35801FF0E43841" ma:contentTypeVersion="5" ma:contentTypeDescription="Create a new document." ma:contentTypeScope="" ma:versionID="fbdd8f52371285dba2fe87c00f0124f7">
  <xsd:schema xmlns:xsd="http://www.w3.org/2001/XMLSchema" xmlns:xs="http://www.w3.org/2001/XMLSchema" xmlns:p="http://schemas.microsoft.com/office/2006/metadata/properties" xmlns:ns2="ef6fab76-194e-4ce5-acff-594449875fa4" xmlns:ns3="60038b03-d131-4573-ae2b-f2f6cad6770e" targetNamespace="http://schemas.microsoft.com/office/2006/metadata/properties" ma:root="true" ma:fieldsID="bbbd9133d9bc95fdfe362fb35abe7e88" ns2:_="" ns3:_="">
    <xsd:import namespace="ef6fab76-194e-4ce5-acff-594449875fa4"/>
    <xsd:import namespace="60038b03-d131-4573-ae2b-f2f6cad677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fab76-194e-4ce5-acff-594449875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038b03-d131-4573-ae2b-f2f6cad677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0038b03-d131-4573-ae2b-f2f6cad6770e">
      <UserInfo>
        <DisplayName>Kennedy, Beverly, RLD</DisplayName>
        <AccountId>9</AccountId>
        <AccountType/>
      </UserInfo>
    </SharedWithUsers>
  </documentManagement>
</p:properties>
</file>

<file path=customXml/itemProps1.xml><?xml version="1.0" encoding="utf-8"?>
<ds:datastoreItem xmlns:ds="http://schemas.openxmlformats.org/officeDocument/2006/customXml" ds:itemID="{B248AA15-AB6E-4071-A458-BB31298D7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6fab76-194e-4ce5-acff-594449875fa4"/>
    <ds:schemaRef ds:uri="60038b03-d131-4573-ae2b-f2f6cad67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278371-EC9E-4AE9-88D1-2CC0BA2AD19E}">
  <ds:schemaRefs>
    <ds:schemaRef ds:uri="http://schemas.microsoft.com/sharepoint/v3/contenttype/forms"/>
  </ds:schemaRefs>
</ds:datastoreItem>
</file>

<file path=customXml/itemProps3.xml><?xml version="1.0" encoding="utf-8"?>
<ds:datastoreItem xmlns:ds="http://schemas.openxmlformats.org/officeDocument/2006/customXml" ds:itemID="{9EDE8654-5636-48CB-BA18-8BE9B39985BF}">
  <ds:schemaRefs>
    <ds:schemaRef ds:uri="http://schemas.microsoft.com/office/2006/metadata/properties"/>
    <ds:schemaRef ds:uri="http://schemas.microsoft.com/office/infopath/2007/PartnerControls"/>
    <ds:schemaRef ds:uri="60038b03-d131-4573-ae2b-f2f6cad6770e"/>
  </ds:schemaRefs>
</ds:datastoreItem>
</file>

<file path=docProps/app.xml><?xml version="1.0" encoding="utf-8"?>
<Properties xmlns="http://schemas.openxmlformats.org/officeDocument/2006/extended-properties" xmlns:vt="http://schemas.openxmlformats.org/officeDocument/2006/docPropsVTypes">
  <TotalTime>1053</TotalTime>
  <Words>1857</Words>
  <Application>Microsoft Office PowerPoint</Application>
  <PresentationFormat>Widescreen</PresentationFormat>
  <Paragraphs>125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Tobacco Licensing and Compliance with The Alcoholic Beverage Control Division. </vt:lpstr>
      <vt:lpstr>Tobacco Application and its Requirements for a Retail License</vt:lpstr>
      <vt:lpstr>Tobacco Application and the Requirements for a Manufacturer License</vt:lpstr>
      <vt:lpstr>Tobacco Application and its Requirements for a Distributor License</vt:lpstr>
      <vt:lpstr>PowerPoint Presentation</vt:lpstr>
      <vt:lpstr>PowerPoint Presentation</vt:lpstr>
      <vt:lpstr>Resident Agent Application</vt:lpstr>
      <vt:lpstr>Where can information be found regarding Tobacco Licensing? </vt:lpstr>
      <vt:lpstr>Current License Count with New Mexico Alcoholic Beverage Control Division</vt:lpstr>
      <vt:lpstr>Tutorial to Tobacco Section of Alcoholic Beverage Control Division</vt:lpstr>
      <vt:lpstr>PowerPoint Presentation</vt:lpstr>
      <vt:lpstr>Application &amp; Posters Page</vt:lpstr>
      <vt:lpstr>Posted Poster</vt:lpstr>
      <vt:lpstr>Tobacco License TRANSFER OF LOCATION Application and its requirements.</vt:lpstr>
      <vt:lpstr>Tobacco License NOTICE of CHANGE Application and its requirements</vt:lpstr>
      <vt:lpstr>Who can Investigate complaints, Issue Citations &amp; Conduct Inspections?</vt:lpstr>
      <vt:lpstr>Filing Complaints &amp; Their Process</vt:lpstr>
      <vt:lpstr>Complaint Form</vt:lpstr>
      <vt:lpstr>What Activities are  Grounds for a Citation?</vt:lpstr>
      <vt:lpstr>Penalties for Violation of Sales to Minor</vt:lpstr>
      <vt:lpstr>Penalties for all other Violations Involving Minors </vt:lpstr>
      <vt:lpstr>Penalties for Non-Age Specific Violations</vt:lpstr>
      <vt:lpstr>SIU Surveillances and Investigation</vt:lpstr>
      <vt:lpstr>Citation Process</vt:lpstr>
      <vt:lpstr>Citation Process (Continued)</vt:lpstr>
      <vt:lpstr>Citation Process (Continued)</vt:lpstr>
      <vt:lpstr>Citation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Licensing with The Alcoholic Beverage Control Division. </dc:title>
  <dc:creator>Larsen, Kyla, RLD</dc:creator>
  <cp:lastModifiedBy>Larsen, Kyla, RLD</cp:lastModifiedBy>
  <cp:revision>51</cp:revision>
  <dcterms:created xsi:type="dcterms:W3CDTF">2023-06-05T17:08:28Z</dcterms:created>
  <dcterms:modified xsi:type="dcterms:W3CDTF">2023-10-04T12:45:58Z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0x0101007A8C9ED1425EFA488D35801FF0E43841</vt:lpwstr>
  </property>
</Properties>
</file>